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7" r:id="rId2"/>
    <p:sldId id="267" r:id="rId3"/>
    <p:sldId id="268" r:id="rId4"/>
    <p:sldId id="264" r:id="rId5"/>
    <p:sldId id="26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100" d="100"/>
          <a:sy n="100" d="100"/>
        </p:scale>
        <p:origin x="-946" y="28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אליפסה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לבן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ציין מיקום תוכן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מציין מיקום תוכן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6" name="מציין מיקום תוכן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אליפסה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אליפסה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כותרת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לבן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ציין מיקום תוכן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חבר ישר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אליפסה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FA9B4DE-388D-4C41-81F2-7109BC1FDB0B}" type="datetimeFigureOut">
              <a:rPr lang="he-IL" smtClean="0"/>
              <a:pPr/>
              <a:t>כ"ג/טבת/תשפ"ב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AC6955-A7FB-4312-8EAC-BF99B95E52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Miniature Schnauzer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(שנאוצר ננסי)</a:t>
            </a:r>
            <a:endParaRPr lang="he-IL" dirty="0"/>
          </a:p>
        </p:txBody>
      </p:sp>
      <p:pic>
        <p:nvPicPr>
          <p:cNvPr id="3" name="Picture 2" descr="C:\Users\aviha\OneDrive\Desktop\לימודי אילוף אופק\Miniature Schnauz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714620"/>
            <a:ext cx="6072230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מידע כללי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smtClean="0"/>
              <a:t>מוצאו של השנאוצר הוא בגרמניה  במאות ה-15 </a:t>
            </a:r>
            <a:r>
              <a:rPr lang="he-IL" dirty="0" err="1" smtClean="0"/>
              <a:t>וה</a:t>
            </a:r>
            <a:r>
              <a:rPr lang="he-IL" dirty="0" smtClean="0"/>
              <a:t>-16. </a:t>
            </a:r>
          </a:p>
          <a:p>
            <a:endParaRPr lang="he-IL" dirty="0" smtClean="0"/>
          </a:p>
          <a:p>
            <a:r>
              <a:rPr lang="he-IL" dirty="0" smtClean="0"/>
              <a:t>פרוש המילה שנאוצר בגרמנית היא: זרבובית.</a:t>
            </a:r>
          </a:p>
          <a:p>
            <a:endParaRPr lang="he-IL" dirty="0" smtClean="0"/>
          </a:p>
          <a:p>
            <a:r>
              <a:rPr lang="he-IL" dirty="0" smtClean="0"/>
              <a:t>השנאוצרים הראשונים היו מהגזע הבינוני, ושימשו לציד חיות קטנות ומכרסמים שונים. </a:t>
            </a:r>
          </a:p>
          <a:p>
            <a:r>
              <a:rPr lang="he-IL" dirty="0" smtClean="0"/>
              <a:t>כמו כן שימשו גם כמלווים לסוחרים עם מרכולתם לשוק, וכשומרים על הדוכן.</a:t>
            </a:r>
          </a:p>
          <a:p>
            <a:endParaRPr lang="he-IL" dirty="0" smtClean="0"/>
          </a:p>
          <a:p>
            <a:r>
              <a:rPr lang="he-IL" dirty="0" smtClean="0"/>
              <a:t>לשנאוצרים שלוש גדלים: ענק / בינוני / קטן : </a:t>
            </a:r>
          </a:p>
          <a:p>
            <a:r>
              <a:rPr lang="he-IL" dirty="0" smtClean="0"/>
              <a:t>שנאוצר ענק 60-70 ס"מ.</a:t>
            </a:r>
          </a:p>
          <a:p>
            <a:r>
              <a:rPr lang="he-IL" dirty="0" smtClean="0"/>
              <a:t>שנאוצר בינוני 43-51 ס"מ.</a:t>
            </a:r>
          </a:p>
          <a:p>
            <a:r>
              <a:rPr lang="he-IL" dirty="0" smtClean="0"/>
              <a:t>שנאוצר ננסי עד 36 ס"מ.</a:t>
            </a:r>
          </a:p>
          <a:p>
            <a:r>
              <a:rPr lang="he-IL" dirty="0" smtClean="0"/>
              <a:t>ניתן למצוא את הכלב בצבעים שונים: שחור, גוני </a:t>
            </a:r>
            <a:r>
              <a:rPr lang="he-IL" dirty="0" smtClean="0"/>
              <a:t>אפור</a:t>
            </a:r>
            <a:r>
              <a:rPr lang="he-IL" dirty="0" smtClean="0"/>
              <a:t>.</a:t>
            </a:r>
            <a:endParaRPr lang="he-IL" dirty="0" smtClean="0"/>
          </a:p>
          <a:p>
            <a:r>
              <a:rPr lang="he-IL" dirty="0" smtClean="0"/>
              <a:t>ובננסי גם את </a:t>
            </a:r>
            <a:r>
              <a:rPr lang="he-IL" dirty="0" smtClean="0"/>
              <a:t>כסף </a:t>
            </a:r>
            <a:r>
              <a:rPr lang="he-IL" dirty="0" smtClean="0"/>
              <a:t>והלבן.</a:t>
            </a:r>
          </a:p>
          <a:p>
            <a:r>
              <a:rPr lang="he-IL" dirty="0" smtClean="0"/>
              <a:t>השנאוצר </a:t>
            </a:r>
            <a:r>
              <a:rPr lang="he-IL" dirty="0" smtClean="0"/>
              <a:t>לבן נדיר בישראל ובדרך כלל הוא מיובא מארצות אחרות.</a:t>
            </a:r>
          </a:p>
          <a:p>
            <a:endParaRPr lang="he-IL" dirty="0" smtClean="0"/>
          </a:p>
          <a:p>
            <a:r>
              <a:rPr lang="he-IL" dirty="0" err="1" smtClean="0"/>
              <a:t>לשנוצר</a:t>
            </a:r>
            <a:r>
              <a:rPr lang="he-IL" dirty="0" smtClean="0"/>
              <a:t> מגוון רחב של תפקידים כמו: ציד מכרסמים, רעייה ושמירה על עדרים, ליווי ושמירה אישית ועוד.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</p:txBody>
      </p:sp>
      <p:pic>
        <p:nvPicPr>
          <p:cNvPr id="4098" name="Picture 2" descr="C:\Users\aviha\OneDrive\Desktop\לימודי אילוף אופק\שנאוצר גדלים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14546" cy="5143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מידע כללי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השנאוצר השתייך למשפחת הפינצ'רים עד למאה ה-19 ונחשבו לפינצ'רים שעירים, בעלי שיער זיפי.</a:t>
            </a:r>
          </a:p>
          <a:p>
            <a:r>
              <a:rPr lang="he-IL" dirty="0" smtClean="0"/>
              <a:t> בשנת 1879 הפרידו את הפינצ'רים בעלי השיער הזיפי מתוך גזע הפינצ'ר </a:t>
            </a:r>
            <a:r>
              <a:rPr lang="he-IL" dirty="0" err="1" smtClean="0"/>
              <a:t>וב</a:t>
            </a:r>
            <a:r>
              <a:rPr lang="he-IL" dirty="0" smtClean="0"/>
              <a:t>-1880 נרשם כגזע חדש ושמו "שנאוצר", </a:t>
            </a:r>
          </a:p>
          <a:p>
            <a:endParaRPr lang="he-IL" dirty="0" smtClean="0"/>
          </a:p>
          <a:p>
            <a:r>
              <a:rPr lang="he-IL" dirty="0" smtClean="0"/>
              <a:t>את השנאוצר הננסי החלו לפתח באמצעות הרבעות מכוונות של </a:t>
            </a:r>
            <a:r>
              <a:rPr lang="he-IL" dirty="0" smtClean="0"/>
              <a:t>כלבים קטנים </a:t>
            </a:r>
            <a:r>
              <a:rPr lang="he-IL" dirty="0" smtClean="0"/>
              <a:t>עם שנאוצר הבינוני.</a:t>
            </a:r>
          </a:p>
          <a:p>
            <a:endParaRPr lang="he-IL" dirty="0" smtClean="0"/>
          </a:p>
          <a:p>
            <a:r>
              <a:rPr lang="he-IL" dirty="0" smtClean="0"/>
              <a:t>הגזע הננסי נראה לראשונה ב- 1899. </a:t>
            </a:r>
          </a:p>
          <a:p>
            <a:r>
              <a:rPr lang="he-IL" dirty="0" smtClean="0"/>
              <a:t>מטרתו של פיתוח השנאוצר הננסי היה ציד חיות קטנות וככלב ליווי. </a:t>
            </a:r>
          </a:p>
          <a:p>
            <a:r>
              <a:rPr lang="he-IL" dirty="0" smtClean="0"/>
              <a:t>כיום זוכה השנאוצר הננסי לפופולאריות הגבוהה ביותר בין כל משפחת השנאוצר.</a:t>
            </a:r>
          </a:p>
          <a:p>
            <a:endParaRPr lang="he-IL" dirty="0" smtClean="0"/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מאפייני הגזע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b="1" u="sng" dirty="0" smtClean="0"/>
              <a:t>תוחלת חיים -</a:t>
            </a:r>
            <a:r>
              <a:rPr lang="he-IL" sz="2000" dirty="0" smtClean="0"/>
              <a:t>10-15 שנים</a:t>
            </a:r>
            <a:endParaRPr lang="he-IL" dirty="0" smtClean="0"/>
          </a:p>
          <a:p>
            <a:r>
              <a:rPr lang="he-IL" b="1" u="sng" dirty="0" smtClean="0"/>
              <a:t>משקל-</a:t>
            </a:r>
            <a:r>
              <a:rPr lang="he-IL" dirty="0" smtClean="0"/>
              <a:t> ממוצע של שנאוצר ננסי עד 9 ק"ג</a:t>
            </a:r>
            <a:endParaRPr lang="he-IL" u="sng" dirty="0" smtClean="0"/>
          </a:p>
          <a:p>
            <a:endParaRPr lang="he-IL" dirty="0" smtClean="0"/>
          </a:p>
          <a:p>
            <a:r>
              <a:rPr lang="he-IL" b="1" u="sng" dirty="0" smtClean="0"/>
              <a:t>מבנה גוף- </a:t>
            </a:r>
            <a:r>
              <a:rPr lang="he-IL" dirty="0" smtClean="0"/>
              <a:t>כלבי שנאוצר בעלי גוף מוצק </a:t>
            </a:r>
            <a:r>
              <a:rPr lang="he-IL" dirty="0" smtClean="0"/>
              <a:t>ושרירי</a:t>
            </a:r>
            <a:r>
              <a:rPr lang="he-IL" dirty="0" smtClean="0"/>
              <a:t>.</a:t>
            </a:r>
            <a:endParaRPr lang="he-IL" dirty="0" smtClean="0"/>
          </a:p>
          <a:p>
            <a:r>
              <a:rPr lang="he-IL" sz="2800" dirty="0" smtClean="0"/>
              <a:t>הפרווה של כלבים אלו עבה, צפופה </a:t>
            </a:r>
            <a:r>
              <a:rPr lang="he-IL" sz="2800" dirty="0" smtClean="0"/>
              <a:t>וקצרה</a:t>
            </a:r>
            <a:r>
              <a:rPr lang="he-IL" sz="2800" dirty="0" smtClean="0"/>
              <a:t>,ששומרת עליהם</a:t>
            </a:r>
            <a:r>
              <a:rPr lang="he-IL" sz="2800" dirty="0" smtClean="0"/>
              <a:t> </a:t>
            </a:r>
            <a:r>
              <a:rPr lang="he-IL" sz="2800" dirty="0" smtClean="0"/>
              <a:t>מפני מזג אוויר </a:t>
            </a:r>
            <a:r>
              <a:rPr lang="he-IL" sz="2800" dirty="0" smtClean="0"/>
              <a:t>קר.</a:t>
            </a:r>
          </a:p>
          <a:p>
            <a:r>
              <a:rPr lang="he-IL" sz="2800" dirty="0" smtClean="0"/>
              <a:t>שיער </a:t>
            </a:r>
            <a:r>
              <a:rPr lang="he-IL" sz="2800" dirty="0" smtClean="0"/>
              <a:t>הגבות, סביב </a:t>
            </a:r>
            <a:r>
              <a:rPr lang="he-IL" sz="2800" dirty="0" smtClean="0"/>
              <a:t>אף </a:t>
            </a:r>
            <a:r>
              <a:rPr lang="he-IL" sz="2800" dirty="0" smtClean="0"/>
              <a:t>ומתחת לסנטר ארוך יותר משאר שיער הגוף. </a:t>
            </a:r>
          </a:p>
          <a:p>
            <a:r>
              <a:rPr lang="he-IL" sz="2800" dirty="0" smtClean="0"/>
              <a:t>תסרוקת זו מקנה לשנאוצר את מראהו המיוחד.</a:t>
            </a:r>
          </a:p>
          <a:p>
            <a:endParaRPr lang="he-IL" sz="2800" dirty="0" smtClean="0"/>
          </a:p>
          <a:p>
            <a:r>
              <a:rPr lang="he-IL" sz="2800" dirty="0" smtClean="0"/>
              <a:t> </a:t>
            </a:r>
            <a:r>
              <a:rPr lang="he-IL" b="1" u="sng" dirty="0" smtClean="0"/>
              <a:t>פרווה-</a:t>
            </a:r>
            <a:r>
              <a:rPr lang="he-IL" sz="2800" b="1" u="sng" dirty="0" smtClean="0"/>
              <a:t> </a:t>
            </a:r>
            <a:r>
              <a:rPr lang="he-IL" sz="2800" dirty="0" smtClean="0"/>
              <a:t>השנאוצר מחליף את פרוותו פעמיים בשנה.</a:t>
            </a:r>
          </a:p>
          <a:p>
            <a:r>
              <a:rPr lang="he-IL" sz="2800" dirty="0" smtClean="0"/>
              <a:t>כמו כן הוא זקוק להברשה וסירוק על בסיס שבועי</a:t>
            </a:r>
            <a:r>
              <a:rPr lang="he-IL" dirty="0" smtClean="0"/>
              <a:t>.</a:t>
            </a:r>
          </a:p>
          <a:p>
            <a:r>
              <a:rPr lang="he-IL" b="1" dirty="0" smtClean="0">
                <a:solidFill>
                  <a:srgbClr val="002060"/>
                </a:solidFill>
              </a:rPr>
              <a:t>שנאוצר ננסי ובינוני נחשבים מגזעי הכלבים ההיפואלרגנים.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אופי ותכונות ייחודיות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b="1" dirty="0" smtClean="0"/>
              <a:t>צורך/ רצון </a:t>
            </a:r>
            <a:r>
              <a:rPr lang="he-IL" b="1" dirty="0"/>
              <a:t>ב</a:t>
            </a:r>
            <a:r>
              <a:rPr lang="he-IL" b="1" dirty="0" smtClean="0"/>
              <a:t>תשומת לב וחברה- </a:t>
            </a:r>
            <a:r>
              <a:rPr lang="he-IL" dirty="0" smtClean="0"/>
              <a:t>שנאוצר ננסי נחשב לכלב מאוד חכם, מאוד ידידותי ונאמן לבעלים. </a:t>
            </a:r>
          </a:p>
          <a:p>
            <a:r>
              <a:rPr lang="he-IL" dirty="0" smtClean="0"/>
              <a:t>זהו כלב עבודה קלאסי עם תכונות ויכולות שונות, כולל אפשרות לבצע פעלולים מגוונים. </a:t>
            </a:r>
          </a:p>
          <a:p>
            <a:r>
              <a:rPr lang="he-IL" dirty="0" smtClean="0"/>
              <a:t>הוא כמעט </a:t>
            </a:r>
            <a:r>
              <a:rPr lang="he-IL" dirty="0" smtClean="0"/>
              <a:t>ואינו </a:t>
            </a:r>
            <a:r>
              <a:rPr lang="he-IL" dirty="0" smtClean="0"/>
              <a:t>נובח ויחד עם זאת הוא יכול להוות גם כלב ציד ושמירה בשל התוכנות הטריטוריאליות שלו.</a:t>
            </a:r>
          </a:p>
          <a:p>
            <a:r>
              <a:rPr lang="he-IL" dirty="0" smtClean="0"/>
              <a:t>הוא </a:t>
            </a:r>
            <a:r>
              <a:rPr lang="he-IL" dirty="0" smtClean="0"/>
              <a:t>משתלב נהדר עם ילדים.</a:t>
            </a:r>
          </a:p>
          <a:p>
            <a:r>
              <a:rPr lang="he-IL" dirty="0" smtClean="0"/>
              <a:t>יתרון </a:t>
            </a:r>
            <a:r>
              <a:rPr lang="he-IL" dirty="0" smtClean="0"/>
              <a:t>בולט אצל כלבי שנאוצר אין להם </a:t>
            </a:r>
            <a:r>
              <a:rPr lang="he-IL" dirty="0" smtClean="0"/>
              <a:t>ריח</a:t>
            </a:r>
            <a:r>
              <a:rPr lang="he-IL" dirty="0" smtClean="0"/>
              <a:t>.</a:t>
            </a:r>
            <a:endParaRPr lang="he-IL" dirty="0" smtClean="0"/>
          </a:p>
          <a:p>
            <a:endParaRPr lang="he-IL" dirty="0" smtClean="0"/>
          </a:p>
          <a:p>
            <a:r>
              <a:rPr lang="he-IL" b="1" dirty="0" smtClean="0"/>
              <a:t>רמת אנרגטיות ופעילות דרושה</a:t>
            </a:r>
            <a:r>
              <a:rPr lang="he-IL" dirty="0" smtClean="0"/>
              <a:t>-</a:t>
            </a:r>
          </a:p>
          <a:p>
            <a:r>
              <a:rPr lang="he-IL" dirty="0" smtClean="0"/>
              <a:t>כלבי שנאוצר אוהבים מאוד לטייל, ובדומה לגזעי כלבים אחרים, זקוק לזמן משחק מדי יום. </a:t>
            </a:r>
          </a:p>
          <a:p>
            <a:r>
              <a:rPr lang="he-IL" dirty="0" smtClean="0"/>
              <a:t>לכן חשוב להקדיש להם זמן, לקחת אותם לטיולים ארוכים ,משחקים ומשמעת</a:t>
            </a:r>
            <a:r>
              <a:rPr lang="he-IL" dirty="0" smtClean="0"/>
              <a:t>.</a:t>
            </a:r>
            <a:endParaRPr lang="he-IL" dirty="0" smtClean="0"/>
          </a:p>
          <a:p>
            <a:pPr fontAlgn="base">
              <a:buNone/>
            </a:pPr>
            <a:endParaRPr lang="he-I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מידע שימושי ועובדות חשובות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u="sng" dirty="0" smtClean="0"/>
              <a:t>בעיות רפואיות נפוצות- </a:t>
            </a:r>
            <a:r>
              <a:rPr lang="he-IL" dirty="0" smtClean="0"/>
              <a:t> הבריאות כללית לא רעה, ולמרות זאת ללא טיפול נכון יכול לסבול מדלקות חוזרות בעיניים.</a:t>
            </a:r>
          </a:p>
          <a:p>
            <a:endParaRPr lang="he-IL" dirty="0" smtClean="0"/>
          </a:p>
          <a:p>
            <a:r>
              <a:rPr lang="he-IL" b="1" u="sng" dirty="0" smtClean="0"/>
              <a:t>טיפוח</a:t>
            </a:r>
            <a:r>
              <a:rPr lang="he-IL" u="sng" dirty="0" smtClean="0"/>
              <a:t>-</a:t>
            </a:r>
            <a:r>
              <a:rPr lang="he-IL" dirty="0" smtClean="0"/>
              <a:t> מאחר ושנאוצר בעל פרווה עבה וצפופה, חשוב מאוד להבריש ולסרק את שיערו. זה יעזור לו להיפטר מהשיער המיותר.</a:t>
            </a:r>
          </a:p>
          <a:p>
            <a:r>
              <a:rPr lang="he-IL" dirty="0" smtClean="0"/>
              <a:t>וצריך לזכור שהוא מחליף את הפרווה פעמיים </a:t>
            </a:r>
          </a:p>
          <a:p>
            <a:pPr>
              <a:buNone/>
            </a:pPr>
            <a:r>
              <a:rPr lang="he-IL" dirty="0" smtClean="0"/>
              <a:t>בשנה.</a:t>
            </a:r>
          </a:p>
          <a:p>
            <a:pPr>
              <a:buNone/>
            </a:pPr>
            <a:r>
              <a:rPr lang="he-IL" dirty="0" smtClean="0"/>
              <a:t/>
            </a:r>
            <a:br>
              <a:rPr lang="he-IL" dirty="0" smtClean="0"/>
            </a:br>
            <a:r>
              <a:rPr lang="he-IL" b="1" dirty="0" smtClean="0"/>
              <a:t/>
            </a:r>
            <a:br>
              <a:rPr lang="he-IL" b="1" dirty="0" smtClean="0"/>
            </a:br>
            <a:endParaRPr lang="he-IL" b="1" dirty="0"/>
          </a:p>
        </p:txBody>
      </p:sp>
      <p:pic>
        <p:nvPicPr>
          <p:cNvPr id="3074" name="Picture 2" descr="C:\Users\aviha\OneDrive\Desktop\לימודי אילוף אופק\CVC19D_h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071942"/>
            <a:ext cx="3000396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התאמה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b="1" dirty="0" smtClean="0"/>
              <a:t>בית מתאים- </a:t>
            </a:r>
          </a:p>
          <a:p>
            <a:pPr lvl="1"/>
            <a:r>
              <a:rPr lang="he-IL" dirty="0" smtClean="0"/>
              <a:t>בשל גודלו יכול להתאים גם לדירה</a:t>
            </a:r>
          </a:p>
          <a:p>
            <a:pPr lvl="1"/>
            <a:r>
              <a:rPr lang="he-IL" dirty="0" smtClean="0"/>
              <a:t>לרוב מסתדר מעולה עם בני אדם וכלבים.</a:t>
            </a:r>
          </a:p>
          <a:p>
            <a:pPr lvl="1"/>
            <a:r>
              <a:rPr lang="he-IL" dirty="0" smtClean="0"/>
              <a:t>מסתדר מצוין גם אם משאירים אותו לבד בבית לזמן ממושך</a:t>
            </a:r>
          </a:p>
          <a:p>
            <a:pPr lvl="1"/>
            <a:endParaRPr lang="he-IL" dirty="0" smtClean="0"/>
          </a:p>
          <a:p>
            <a:r>
              <a:rPr lang="he-IL" b="1" dirty="0" smtClean="0"/>
              <a:t>התאמה לילדים</a:t>
            </a:r>
          </a:p>
          <a:p>
            <a:pPr lvl="1" fontAlgn="base"/>
            <a:r>
              <a:rPr lang="he-IL" dirty="0" smtClean="0"/>
              <a:t>די טוב לגידול ככלב ראשון</a:t>
            </a:r>
          </a:p>
          <a:p>
            <a:pPr lvl="1" fontAlgn="base"/>
            <a:r>
              <a:rPr lang="he-IL" dirty="0" smtClean="0"/>
              <a:t>בעל רגישות גבוהה</a:t>
            </a:r>
            <a:endParaRPr lang="he-IL" b="1" dirty="0" smtClean="0"/>
          </a:p>
          <a:p>
            <a:endParaRPr lang="he-IL" b="1" dirty="0"/>
          </a:p>
        </p:txBody>
      </p:sp>
      <p:pic>
        <p:nvPicPr>
          <p:cNvPr id="2050" name="Picture 2" descr="C:\Users\aviha\OneDrive\Desktop\לימודי אילוף אופק\Getty-Images_Miniature-American-600x4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143248"/>
            <a:ext cx="4945065" cy="32967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e-IL" sz="1800" dirty="0" smtClean="0"/>
              <a:t>השנאוצר הננסי כלב נוח מאוד.</a:t>
            </a:r>
          </a:p>
          <a:p>
            <a:pPr>
              <a:buNone/>
            </a:pPr>
            <a:r>
              <a:rPr lang="he-IL" sz="1800" dirty="0" smtClean="0"/>
              <a:t>חכם ובעל רצון עבודה גבוה.</a:t>
            </a:r>
          </a:p>
          <a:p>
            <a:pPr>
              <a:buNone/>
            </a:pPr>
            <a:r>
              <a:rPr lang="he-IL" sz="1800" dirty="0" smtClean="0"/>
              <a:t>הם מעולים עם ילדים ונוחים בתא המשפחתי.</a:t>
            </a:r>
          </a:p>
          <a:p>
            <a:r>
              <a:rPr lang="he-IL" sz="1800" dirty="0" smtClean="0"/>
              <a:t>קלים </a:t>
            </a:r>
            <a:r>
              <a:rPr lang="he-IL" sz="1800" dirty="0" smtClean="0"/>
              <a:t>לאילוף.</a:t>
            </a:r>
            <a:endParaRPr lang="he-IL" sz="1800" dirty="0" smtClean="0"/>
          </a:p>
          <a:p>
            <a:r>
              <a:rPr lang="he-IL" sz="1800" dirty="0" err="1" smtClean="0"/>
              <a:t>טריטוראלים</a:t>
            </a:r>
            <a:r>
              <a:rPr lang="he-IL" sz="1800" dirty="0" smtClean="0"/>
              <a:t> , </a:t>
            </a:r>
            <a:r>
              <a:rPr lang="he-IL" sz="1800" dirty="0" smtClean="0"/>
              <a:t>בעל יצר שמירה </a:t>
            </a:r>
            <a:r>
              <a:rPr lang="he-IL" sz="1800" dirty="0" smtClean="0"/>
              <a:t>מפותח</a:t>
            </a:r>
          </a:p>
          <a:p>
            <a:r>
              <a:rPr lang="he-IL" sz="1800" dirty="0" smtClean="0"/>
              <a:t>קשור </a:t>
            </a:r>
            <a:r>
              <a:rPr lang="he-IL" sz="1800" dirty="0" smtClean="0"/>
              <a:t>ונאמן מאוד </a:t>
            </a:r>
            <a:r>
              <a:rPr lang="he-IL" sz="1800" dirty="0" smtClean="0"/>
              <a:t>לבעליו.</a:t>
            </a:r>
            <a:endParaRPr lang="he-IL" sz="1800" dirty="0" smtClean="0"/>
          </a:p>
          <a:p>
            <a:pPr>
              <a:buNone/>
            </a:pPr>
            <a:endParaRPr lang="he-IL" sz="1800" dirty="0" smtClean="0"/>
          </a:p>
          <a:p>
            <a:pPr>
              <a:buNone/>
            </a:pPr>
            <a:endParaRPr lang="he-IL" sz="1800" dirty="0" smtClean="0"/>
          </a:p>
        </p:txBody>
      </p:sp>
      <p:pic>
        <p:nvPicPr>
          <p:cNvPr id="1026" name="Picture 2" descr="C:\Users\aviha\OneDrive\Desktop\לימודי אילוף אופק\schnauzer-do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357562"/>
            <a:ext cx="8643998" cy="3167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זרחי">
  <a:themeElements>
    <a:clrScheme name="נייר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אזרח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אזרח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6460</TotalTime>
  <Words>333</Words>
  <Application>Microsoft Office PowerPoint</Application>
  <PresentationFormat>‫הצגה על המסך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אזרחי</vt:lpstr>
      <vt:lpstr>Miniature Schnauzer (שנאוצר ננסי)</vt:lpstr>
      <vt:lpstr>מידע כללי</vt:lpstr>
      <vt:lpstr>מידע כללי</vt:lpstr>
      <vt:lpstr>מאפייני הגזע</vt:lpstr>
      <vt:lpstr>אופי ותכונות ייחודיות</vt:lpstr>
      <vt:lpstr>מידע שימושי ועובדות חשובות</vt:lpstr>
      <vt:lpstr>התאמה</vt:lpstr>
      <vt:lpstr>סיכום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Miniature Schnauzer</dc:title>
  <dc:creator>Avihay Mazor</dc:creator>
  <cp:lastModifiedBy>Avihay Mazor</cp:lastModifiedBy>
  <cp:revision>153</cp:revision>
  <dcterms:created xsi:type="dcterms:W3CDTF">2021-12-18T10:28:46Z</dcterms:created>
  <dcterms:modified xsi:type="dcterms:W3CDTF">2021-12-27T19:15:57Z</dcterms:modified>
</cp:coreProperties>
</file>