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9" r:id="rId2"/>
    <p:sldId id="256" r:id="rId3"/>
    <p:sldId id="260" r:id="rId4"/>
    <p:sldId id="258" r:id="rId5"/>
    <p:sldId id="257" r:id="rId6"/>
    <p:sldId id="264" r:id="rId7"/>
    <p:sldId id="263" r:id="rId8"/>
    <p:sldId id="265" r:id="rId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7B5AA5-088E-434D-A573-3C080FACA1A1}" v="1" dt="2022-02-16T18:47:12.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386" autoAdjust="0"/>
    <p:restoredTop sz="94660"/>
  </p:normalViewPr>
  <p:slideViewPr>
    <p:cSldViewPr snapToGrid="0">
      <p:cViewPr varScale="1">
        <p:scale>
          <a:sx n="86" d="100"/>
          <a:sy n="86" d="100"/>
        </p:scale>
        <p:origin x="48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חן בראון" userId="97f49db6830e23b1" providerId="LiveId" clId="{A27B5AA5-088E-434D-A573-3C080FACA1A1}"/>
    <pc:docChg chg="undo redo custSel delSld modSld">
      <pc:chgData name="חן בראון" userId="97f49db6830e23b1" providerId="LiveId" clId="{A27B5AA5-088E-434D-A573-3C080FACA1A1}" dt="2022-02-24T12:28:22.197" v="286" actId="20577"/>
      <pc:docMkLst>
        <pc:docMk/>
      </pc:docMkLst>
      <pc:sldChg chg="addSp delSp modSp mod setBg setClrOvrMap">
        <pc:chgData name="חן בראון" userId="97f49db6830e23b1" providerId="LiveId" clId="{A27B5AA5-088E-434D-A573-3C080FACA1A1}" dt="2022-02-17T13:22:26.193" v="184" actId="20577"/>
        <pc:sldMkLst>
          <pc:docMk/>
          <pc:sldMk cId="827032025" sldId="256"/>
        </pc:sldMkLst>
        <pc:spChg chg="mod">
          <ac:chgData name="חן בראון" userId="97f49db6830e23b1" providerId="LiveId" clId="{A27B5AA5-088E-434D-A573-3C080FACA1A1}" dt="2022-02-16T19:00:55.934" v="69" actId="1076"/>
          <ac:spMkLst>
            <pc:docMk/>
            <pc:sldMk cId="827032025" sldId="256"/>
            <ac:spMk id="2" creationId="{E509C517-3B55-41C6-B7A3-91F2A36B4D38}"/>
          </ac:spMkLst>
        </pc:spChg>
        <pc:spChg chg="mod">
          <ac:chgData name="חן בראון" userId="97f49db6830e23b1" providerId="LiveId" clId="{A27B5AA5-088E-434D-A573-3C080FACA1A1}" dt="2022-02-17T13:22:26.193" v="184" actId="20577"/>
          <ac:spMkLst>
            <pc:docMk/>
            <pc:sldMk cId="827032025" sldId="256"/>
            <ac:spMk id="3" creationId="{E9D8281C-C223-450E-B462-11952835BED9}"/>
          </ac:spMkLst>
        </pc:spChg>
        <pc:spChg chg="mod ord">
          <ac:chgData name="חן בראון" userId="97f49db6830e23b1" providerId="LiveId" clId="{A27B5AA5-088E-434D-A573-3C080FACA1A1}" dt="2022-02-16T18:59:11.415" v="67" actId="26606"/>
          <ac:spMkLst>
            <pc:docMk/>
            <pc:sldMk cId="827032025" sldId="256"/>
            <ac:spMk id="5" creationId="{87EDB6B7-9AE3-4B45-94E0-FAB471F67DD3}"/>
          </ac:spMkLst>
        </pc:spChg>
        <pc:spChg chg="add del">
          <ac:chgData name="חן בראון" userId="97f49db6830e23b1" providerId="LiveId" clId="{A27B5AA5-088E-434D-A573-3C080FACA1A1}" dt="2022-02-16T18:59:05.940" v="60" actId="26606"/>
          <ac:spMkLst>
            <pc:docMk/>
            <pc:sldMk cId="827032025" sldId="256"/>
            <ac:spMk id="10" creationId="{605494DE-B078-4D87-BB01-C84320618DAD}"/>
          </ac:spMkLst>
        </pc:spChg>
        <pc:spChg chg="add del">
          <ac:chgData name="חן בראון" userId="97f49db6830e23b1" providerId="LiveId" clId="{A27B5AA5-088E-434D-A573-3C080FACA1A1}" dt="2022-02-16T18:59:05.940" v="60" actId="26606"/>
          <ac:spMkLst>
            <pc:docMk/>
            <pc:sldMk cId="827032025" sldId="256"/>
            <ac:spMk id="12" creationId="{9A0576B0-CD8C-4661-95C8-A9F2CE7CDDB0}"/>
          </ac:spMkLst>
        </pc:spChg>
        <pc:spChg chg="add del">
          <ac:chgData name="חן בראון" userId="97f49db6830e23b1" providerId="LiveId" clId="{A27B5AA5-088E-434D-A573-3C080FACA1A1}" dt="2022-02-16T18:59:05.940" v="60" actId="26606"/>
          <ac:spMkLst>
            <pc:docMk/>
            <pc:sldMk cId="827032025" sldId="256"/>
            <ac:spMk id="14" creationId="{3FF60E2B-3919-423C-B1FF-56CDE6681165}"/>
          </ac:spMkLst>
        </pc:spChg>
        <pc:spChg chg="add del">
          <ac:chgData name="חן בראון" userId="97f49db6830e23b1" providerId="LiveId" clId="{A27B5AA5-088E-434D-A573-3C080FACA1A1}" dt="2022-02-16T18:59:07.936" v="62" actId="26606"/>
          <ac:spMkLst>
            <pc:docMk/>
            <pc:sldMk cId="827032025" sldId="256"/>
            <ac:spMk id="16" creationId="{4C608BEB-860E-4094-8511-78603564A75E}"/>
          </ac:spMkLst>
        </pc:spChg>
        <pc:spChg chg="add del">
          <ac:chgData name="חן בראון" userId="97f49db6830e23b1" providerId="LiveId" clId="{A27B5AA5-088E-434D-A573-3C080FACA1A1}" dt="2022-02-16T18:59:09.089" v="64" actId="26606"/>
          <ac:spMkLst>
            <pc:docMk/>
            <pc:sldMk cId="827032025" sldId="256"/>
            <ac:spMk id="19" creationId="{1DE7243B-5109-444B-8FAF-7437C66BC0E9}"/>
          </ac:spMkLst>
        </pc:spChg>
        <pc:spChg chg="add del">
          <ac:chgData name="חן בראון" userId="97f49db6830e23b1" providerId="LiveId" clId="{A27B5AA5-088E-434D-A573-3C080FACA1A1}" dt="2022-02-16T18:59:09.089" v="64" actId="26606"/>
          <ac:spMkLst>
            <pc:docMk/>
            <pc:sldMk cId="827032025" sldId="256"/>
            <ac:spMk id="20" creationId="{4C5D6221-DA7B-4611-AA26-7D8E349FDE96}"/>
          </ac:spMkLst>
        </pc:spChg>
        <pc:spChg chg="add del">
          <ac:chgData name="חן בראון" userId="97f49db6830e23b1" providerId="LiveId" clId="{A27B5AA5-088E-434D-A573-3C080FACA1A1}" dt="2022-02-16T18:59:11.399" v="66" actId="26606"/>
          <ac:spMkLst>
            <pc:docMk/>
            <pc:sldMk cId="827032025" sldId="256"/>
            <ac:spMk id="22" creationId="{E35A04CF-97D4-4FF7-B359-C546B1F62E54}"/>
          </ac:spMkLst>
        </pc:spChg>
        <pc:spChg chg="add del">
          <ac:chgData name="חן בראון" userId="97f49db6830e23b1" providerId="LiveId" clId="{A27B5AA5-088E-434D-A573-3C080FACA1A1}" dt="2022-02-16T18:59:11.399" v="66" actId="26606"/>
          <ac:spMkLst>
            <pc:docMk/>
            <pc:sldMk cId="827032025" sldId="256"/>
            <ac:spMk id="23" creationId="{1DE7243B-5109-444B-8FAF-7437C66BC0E9}"/>
          </ac:spMkLst>
        </pc:spChg>
        <pc:spChg chg="add del">
          <ac:chgData name="חן בראון" userId="97f49db6830e23b1" providerId="LiveId" clId="{A27B5AA5-088E-434D-A573-3C080FACA1A1}" dt="2022-02-16T18:59:11.399" v="66" actId="26606"/>
          <ac:spMkLst>
            <pc:docMk/>
            <pc:sldMk cId="827032025" sldId="256"/>
            <ac:spMk id="24" creationId="{4C5D6221-DA7B-4611-AA26-7D8E349FDE96}"/>
          </ac:spMkLst>
        </pc:spChg>
        <pc:spChg chg="add">
          <ac:chgData name="חן בראון" userId="97f49db6830e23b1" providerId="LiveId" clId="{A27B5AA5-088E-434D-A573-3C080FACA1A1}" dt="2022-02-16T18:59:11.415" v="67" actId="26606"/>
          <ac:spMkLst>
            <pc:docMk/>
            <pc:sldMk cId="827032025" sldId="256"/>
            <ac:spMk id="26" creationId="{605494DE-B078-4D87-BB01-C84320618DAD}"/>
          </ac:spMkLst>
        </pc:spChg>
        <pc:spChg chg="add">
          <ac:chgData name="חן בראון" userId="97f49db6830e23b1" providerId="LiveId" clId="{A27B5AA5-088E-434D-A573-3C080FACA1A1}" dt="2022-02-16T18:59:11.415" v="67" actId="26606"/>
          <ac:spMkLst>
            <pc:docMk/>
            <pc:sldMk cId="827032025" sldId="256"/>
            <ac:spMk id="27" creationId="{9A0576B0-CD8C-4661-95C8-A9F2CE7CDDB0}"/>
          </ac:spMkLst>
        </pc:spChg>
        <pc:spChg chg="add">
          <ac:chgData name="חן בראון" userId="97f49db6830e23b1" providerId="LiveId" clId="{A27B5AA5-088E-434D-A573-3C080FACA1A1}" dt="2022-02-16T18:59:11.415" v="67" actId="26606"/>
          <ac:spMkLst>
            <pc:docMk/>
            <pc:sldMk cId="827032025" sldId="256"/>
            <ac:spMk id="28" creationId="{3FF60E2B-3919-423C-B1FF-56CDE6681165}"/>
          </ac:spMkLst>
        </pc:spChg>
        <pc:cxnChg chg="add del">
          <ac:chgData name="חן בראון" userId="97f49db6830e23b1" providerId="LiveId" clId="{A27B5AA5-088E-434D-A573-3C080FACA1A1}" dt="2022-02-16T18:59:07.936" v="62" actId="26606"/>
          <ac:cxnSpMkLst>
            <pc:docMk/>
            <pc:sldMk cId="827032025" sldId="256"/>
            <ac:cxnSpMk id="17" creationId="{1F16A8D4-FE87-4604-88B2-394B5D1EB437}"/>
          </ac:cxnSpMkLst>
        </pc:cxnChg>
      </pc:sldChg>
      <pc:sldChg chg="modSp mod">
        <pc:chgData name="חן בראון" userId="97f49db6830e23b1" providerId="LiveId" clId="{A27B5AA5-088E-434D-A573-3C080FACA1A1}" dt="2022-02-16T18:48:32.268" v="11" actId="20577"/>
        <pc:sldMkLst>
          <pc:docMk/>
          <pc:sldMk cId="1933698268" sldId="257"/>
        </pc:sldMkLst>
        <pc:spChg chg="mod">
          <ac:chgData name="חן בראון" userId="97f49db6830e23b1" providerId="LiveId" clId="{A27B5AA5-088E-434D-A573-3C080FACA1A1}" dt="2022-02-16T18:48:32.268" v="11" actId="20577"/>
          <ac:spMkLst>
            <pc:docMk/>
            <pc:sldMk cId="1933698268" sldId="257"/>
            <ac:spMk id="3" creationId="{2AF586BF-19C5-4817-8582-D83F15341169}"/>
          </ac:spMkLst>
        </pc:spChg>
      </pc:sldChg>
      <pc:sldChg chg="addSp delSp modSp mod">
        <pc:chgData name="חן בראון" userId="97f49db6830e23b1" providerId="LiveId" clId="{A27B5AA5-088E-434D-A573-3C080FACA1A1}" dt="2022-02-17T13:23:22.736" v="206" actId="20577"/>
        <pc:sldMkLst>
          <pc:docMk/>
          <pc:sldMk cId="3110260751" sldId="260"/>
        </pc:sldMkLst>
        <pc:spChg chg="mod">
          <ac:chgData name="חן בראון" userId="97f49db6830e23b1" providerId="LiveId" clId="{A27B5AA5-088E-434D-A573-3C080FACA1A1}" dt="2022-02-16T18:58:09.588" v="58" actId="26606"/>
          <ac:spMkLst>
            <pc:docMk/>
            <pc:sldMk cId="3110260751" sldId="260"/>
            <ac:spMk id="2" creationId="{2BD6A024-BA6E-4A41-99B8-CC5CA2C29BB1}"/>
          </ac:spMkLst>
        </pc:spChg>
        <pc:spChg chg="mod">
          <ac:chgData name="חן בראון" userId="97f49db6830e23b1" providerId="LiveId" clId="{A27B5AA5-088E-434D-A573-3C080FACA1A1}" dt="2022-02-17T13:23:22.736" v="206" actId="20577"/>
          <ac:spMkLst>
            <pc:docMk/>
            <pc:sldMk cId="3110260751" sldId="260"/>
            <ac:spMk id="3" creationId="{0BD36FA8-31B2-41B5-A313-EE2D0E0B771F}"/>
          </ac:spMkLst>
        </pc:spChg>
        <pc:spChg chg="del">
          <ac:chgData name="חן בראון" userId="97f49db6830e23b1" providerId="LiveId" clId="{A27B5AA5-088E-434D-A573-3C080FACA1A1}" dt="2022-02-16T18:58:09.588" v="58" actId="26606"/>
          <ac:spMkLst>
            <pc:docMk/>
            <pc:sldMk cId="3110260751" sldId="260"/>
            <ac:spMk id="9" creationId="{12609869-9E80-471B-A487-A53288E0E791}"/>
          </ac:spMkLst>
        </pc:spChg>
        <pc:spChg chg="del">
          <ac:chgData name="חן בראון" userId="97f49db6830e23b1" providerId="LiveId" clId="{A27B5AA5-088E-434D-A573-3C080FACA1A1}" dt="2022-02-16T18:58:09.588" v="58" actId="26606"/>
          <ac:spMkLst>
            <pc:docMk/>
            <pc:sldMk cId="3110260751" sldId="260"/>
            <ac:spMk id="11" creationId="{7004738A-9D34-43E8-97D2-CA0EED4F8BE0}"/>
          </ac:spMkLst>
        </pc:spChg>
        <pc:spChg chg="del">
          <ac:chgData name="חן בראון" userId="97f49db6830e23b1" providerId="LiveId" clId="{A27B5AA5-088E-434D-A573-3C080FACA1A1}" dt="2022-02-16T18:58:09.588" v="58" actId="26606"/>
          <ac:spMkLst>
            <pc:docMk/>
            <pc:sldMk cId="3110260751" sldId="260"/>
            <ac:spMk id="13" creationId="{B8B8D07F-F13E-443E-BA68-2D26672D76B9}"/>
          </ac:spMkLst>
        </pc:spChg>
        <pc:spChg chg="del">
          <ac:chgData name="חן בראון" userId="97f49db6830e23b1" providerId="LiveId" clId="{A27B5AA5-088E-434D-A573-3C080FACA1A1}" dt="2022-02-16T18:58:09.588" v="58" actId="26606"/>
          <ac:spMkLst>
            <pc:docMk/>
            <pc:sldMk cId="3110260751" sldId="260"/>
            <ac:spMk id="15" creationId="{2813A4FA-24A5-41ED-A534-3807D1B2F344}"/>
          </ac:spMkLst>
        </pc:spChg>
        <pc:spChg chg="del">
          <ac:chgData name="חן בראון" userId="97f49db6830e23b1" providerId="LiveId" clId="{A27B5AA5-088E-434D-A573-3C080FACA1A1}" dt="2022-02-16T18:58:09.588" v="58" actId="26606"/>
          <ac:spMkLst>
            <pc:docMk/>
            <pc:sldMk cId="3110260751" sldId="260"/>
            <ac:spMk id="17" creationId="{C3944F27-CA70-4E84-A51A-E6BF89558979}"/>
          </ac:spMkLst>
        </pc:spChg>
        <pc:picChg chg="mod">
          <ac:chgData name="חן בראון" userId="97f49db6830e23b1" providerId="LiveId" clId="{A27B5AA5-088E-434D-A573-3C080FACA1A1}" dt="2022-02-16T18:58:09.588" v="58" actId="26606"/>
          <ac:picMkLst>
            <pc:docMk/>
            <pc:sldMk cId="3110260751" sldId="260"/>
            <ac:picMk id="4" creationId="{C15FD445-E4E8-4BAB-BF9C-D63FA95D4BDE}"/>
          </ac:picMkLst>
        </pc:picChg>
        <pc:cxnChg chg="add">
          <ac:chgData name="חן בראון" userId="97f49db6830e23b1" providerId="LiveId" clId="{A27B5AA5-088E-434D-A573-3C080FACA1A1}" dt="2022-02-16T18:58:09.588" v="58" actId="26606"/>
          <ac:cxnSpMkLst>
            <pc:docMk/>
            <pc:sldMk cId="3110260751" sldId="260"/>
            <ac:cxnSpMk id="22" creationId="{A7F400EE-A8A5-48AF-B4D6-291B52C6F0B0}"/>
          </ac:cxnSpMkLst>
        </pc:cxnChg>
      </pc:sldChg>
      <pc:sldChg chg="addSp modSp del mod setBg setClrOvrMap">
        <pc:chgData name="חן בראון" userId="97f49db6830e23b1" providerId="LiveId" clId="{A27B5AA5-088E-434D-A573-3C080FACA1A1}" dt="2022-02-16T18:55:20.928" v="50" actId="2696"/>
        <pc:sldMkLst>
          <pc:docMk/>
          <pc:sldMk cId="1468904372" sldId="261"/>
        </pc:sldMkLst>
        <pc:spChg chg="mod">
          <ac:chgData name="חן בראון" userId="97f49db6830e23b1" providerId="LiveId" clId="{A27B5AA5-088E-434D-A573-3C080FACA1A1}" dt="2022-02-16T18:54:39.728" v="47" actId="1076"/>
          <ac:spMkLst>
            <pc:docMk/>
            <pc:sldMk cId="1468904372" sldId="261"/>
            <ac:spMk id="2" creationId="{081E96CD-E908-4249-9656-C2E4A1C44985}"/>
          </ac:spMkLst>
        </pc:spChg>
        <pc:spChg chg="mod">
          <ac:chgData name="חן בראון" userId="97f49db6830e23b1" providerId="LiveId" clId="{A27B5AA5-088E-434D-A573-3C080FACA1A1}" dt="2022-02-16T18:55:10.606" v="49" actId="21"/>
          <ac:spMkLst>
            <pc:docMk/>
            <pc:sldMk cId="1468904372" sldId="261"/>
            <ac:spMk id="6" creationId="{17EA90F3-EE82-48AE-9C47-3D8C24EC560D}"/>
          </ac:spMkLst>
        </pc:spChg>
        <pc:spChg chg="add">
          <ac:chgData name="חן בראון" userId="97f49db6830e23b1" providerId="LiveId" clId="{A27B5AA5-088E-434D-A573-3C080FACA1A1}" dt="2022-02-16T18:49:58.878" v="12" actId="26606"/>
          <ac:spMkLst>
            <pc:docMk/>
            <pc:sldMk cId="1468904372" sldId="261"/>
            <ac:spMk id="34" creationId="{64F9BF67-14D7-4F9D-A8E4-4BB8DE3512EE}"/>
          </ac:spMkLst>
        </pc:spChg>
        <pc:grpChg chg="add">
          <ac:chgData name="חן בראון" userId="97f49db6830e23b1" providerId="LiveId" clId="{A27B5AA5-088E-434D-A573-3C080FACA1A1}" dt="2022-02-16T18:49:58.878" v="12" actId="26606"/>
          <ac:grpSpMkLst>
            <pc:docMk/>
            <pc:sldMk cId="1468904372" sldId="261"/>
            <ac:grpSpMk id="11" creationId="{DDAE397D-2F47-480F-95CA-D5EDB24333CB}"/>
          </ac:grpSpMkLst>
        </pc:grpChg>
      </pc:sldChg>
      <pc:sldChg chg="modSp del mod">
        <pc:chgData name="חן בראון" userId="97f49db6830e23b1" providerId="LiveId" clId="{A27B5AA5-088E-434D-A573-3C080FACA1A1}" dt="2022-02-16T18:57:12.948" v="57" actId="2696"/>
        <pc:sldMkLst>
          <pc:docMk/>
          <pc:sldMk cId="737649884" sldId="262"/>
        </pc:sldMkLst>
        <pc:spChg chg="mod">
          <ac:chgData name="חן בראון" userId="97f49db6830e23b1" providerId="LiveId" clId="{A27B5AA5-088E-434D-A573-3C080FACA1A1}" dt="2022-02-16T18:56:20.873" v="51" actId="21"/>
          <ac:spMkLst>
            <pc:docMk/>
            <pc:sldMk cId="737649884" sldId="262"/>
            <ac:spMk id="3" creationId="{F8CEE3CD-C2D9-4EE0-9C5A-CC9AE33FCBAC}"/>
          </ac:spMkLst>
        </pc:spChg>
      </pc:sldChg>
      <pc:sldChg chg="modSp mod">
        <pc:chgData name="חן בראון" userId="97f49db6830e23b1" providerId="LiveId" clId="{A27B5AA5-088E-434D-A573-3C080FACA1A1}" dt="2022-02-16T18:57:04.201" v="56" actId="207"/>
        <pc:sldMkLst>
          <pc:docMk/>
          <pc:sldMk cId="3011804042" sldId="263"/>
        </pc:sldMkLst>
        <pc:spChg chg="mod">
          <ac:chgData name="חן בראון" userId="97f49db6830e23b1" providerId="LiveId" clId="{A27B5AA5-088E-434D-A573-3C080FACA1A1}" dt="2022-02-16T18:57:04.201" v="56" actId="207"/>
          <ac:spMkLst>
            <pc:docMk/>
            <pc:sldMk cId="3011804042" sldId="263"/>
            <ac:spMk id="3" creationId="{C6ECC50A-4428-4CBF-BE66-205F442C19FB}"/>
          </ac:spMkLst>
        </pc:spChg>
      </pc:sldChg>
      <pc:sldChg chg="addSp modSp mod setBg setClrOvrMap">
        <pc:chgData name="חן בראון" userId="97f49db6830e23b1" providerId="LiveId" clId="{A27B5AA5-088E-434D-A573-3C080FACA1A1}" dt="2022-02-16T18:54:29.412" v="46" actId="27636"/>
        <pc:sldMkLst>
          <pc:docMk/>
          <pc:sldMk cId="3736625631" sldId="264"/>
        </pc:sldMkLst>
        <pc:spChg chg="mod">
          <ac:chgData name="חן בראון" userId="97f49db6830e23b1" providerId="LiveId" clId="{A27B5AA5-088E-434D-A573-3C080FACA1A1}" dt="2022-02-16T18:50:39.518" v="13" actId="26606"/>
          <ac:spMkLst>
            <pc:docMk/>
            <pc:sldMk cId="3736625631" sldId="264"/>
            <ac:spMk id="2" creationId="{E8C2C484-AEFF-4CAB-9F5E-7AC86BC57A60}"/>
          </ac:spMkLst>
        </pc:spChg>
        <pc:spChg chg="mod">
          <ac:chgData name="חן בראון" userId="97f49db6830e23b1" providerId="LiveId" clId="{A27B5AA5-088E-434D-A573-3C080FACA1A1}" dt="2022-02-16T18:54:29.412" v="46" actId="27636"/>
          <ac:spMkLst>
            <pc:docMk/>
            <pc:sldMk cId="3736625631" sldId="264"/>
            <ac:spMk id="3" creationId="{A55BDB55-F16E-4F28-8670-5C7BBABABFD4}"/>
          </ac:spMkLst>
        </pc:spChg>
        <pc:spChg chg="add">
          <ac:chgData name="חן בראון" userId="97f49db6830e23b1" providerId="LiveId" clId="{A27B5AA5-088E-434D-A573-3C080FACA1A1}" dt="2022-02-16T18:50:39.518" v="13" actId="26606"/>
          <ac:spMkLst>
            <pc:docMk/>
            <pc:sldMk cId="3736625631" sldId="264"/>
            <ac:spMk id="9" creationId="{CF62D2A7-8207-488C-9F46-316BA81A16C8}"/>
          </ac:spMkLst>
        </pc:spChg>
        <pc:picChg chg="mod">
          <ac:chgData name="חן בראון" userId="97f49db6830e23b1" providerId="LiveId" clId="{A27B5AA5-088E-434D-A573-3C080FACA1A1}" dt="2022-02-16T18:50:39.518" v="13" actId="26606"/>
          <ac:picMkLst>
            <pc:docMk/>
            <pc:sldMk cId="3736625631" sldId="264"/>
            <ac:picMk id="4" creationId="{9ABA032E-2548-4B7B-995B-B03CB4DC217C}"/>
          </ac:picMkLst>
        </pc:picChg>
      </pc:sldChg>
      <pc:sldChg chg="addSp delSp modSp mod modClrScheme chgLayout">
        <pc:chgData name="חן בראון" userId="97f49db6830e23b1" providerId="LiveId" clId="{A27B5AA5-088E-434D-A573-3C080FACA1A1}" dt="2022-02-24T12:28:22.197" v="286" actId="20577"/>
        <pc:sldMkLst>
          <pc:docMk/>
          <pc:sldMk cId="2657909917" sldId="265"/>
        </pc:sldMkLst>
        <pc:spChg chg="mod ord">
          <ac:chgData name="חן בראון" userId="97f49db6830e23b1" providerId="LiveId" clId="{A27B5AA5-088E-434D-A573-3C080FACA1A1}" dt="2022-02-16T19:03:39.175" v="83" actId="27636"/>
          <ac:spMkLst>
            <pc:docMk/>
            <pc:sldMk cId="2657909917" sldId="265"/>
            <ac:spMk id="2" creationId="{60B6C02D-D1DB-46CB-BBE6-8B25C350F61A}"/>
          </ac:spMkLst>
        </pc:spChg>
        <pc:spChg chg="add del mod ord">
          <ac:chgData name="חן בראון" userId="97f49db6830e23b1" providerId="LiveId" clId="{A27B5AA5-088E-434D-A573-3C080FACA1A1}" dt="2022-02-16T19:03:22.443" v="80" actId="700"/>
          <ac:spMkLst>
            <pc:docMk/>
            <pc:sldMk cId="2657909917" sldId="265"/>
            <ac:spMk id="3" creationId="{6806E3F6-0C9B-480A-B66B-D734F859B704}"/>
          </ac:spMkLst>
        </pc:spChg>
        <pc:spChg chg="add mod">
          <ac:chgData name="חן בראון" userId="97f49db6830e23b1" providerId="LiveId" clId="{A27B5AA5-088E-434D-A573-3C080FACA1A1}" dt="2022-02-24T12:28:22.197" v="286" actId="20577"/>
          <ac:spMkLst>
            <pc:docMk/>
            <pc:sldMk cId="2657909917" sldId="265"/>
            <ac:spMk id="7" creationId="{59E93F07-D596-45E6-B4B7-5F24396EFFFD}"/>
          </ac:spMkLst>
        </pc:spChg>
        <pc:picChg chg="mod ord">
          <ac:chgData name="חן בראון" userId="97f49db6830e23b1" providerId="LiveId" clId="{A27B5AA5-088E-434D-A573-3C080FACA1A1}" dt="2022-02-16T19:08:25.002" v="109" actId="1076"/>
          <ac:picMkLst>
            <pc:docMk/>
            <pc:sldMk cId="2657909917" sldId="265"/>
            <ac:picMk id="4" creationId="{32C93F8D-A019-4D16-A258-461010E6029E}"/>
          </ac:picMkLst>
        </pc:picChg>
        <pc:picChg chg="mod">
          <ac:chgData name="חן בראון" userId="97f49db6830e23b1" providerId="LiveId" clId="{A27B5AA5-088E-434D-A573-3C080FACA1A1}" dt="2022-02-16T19:08:31.198" v="111" actId="14100"/>
          <ac:picMkLst>
            <pc:docMk/>
            <pc:sldMk cId="2657909917" sldId="265"/>
            <ac:picMk id="5" creationId="{355097F3-BEE2-49AA-B9BF-EE1BBC2DF02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E7934FE-6FA4-4B5D-85F4-9299DECCB862}"/>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4D8AB7AC-C2A0-46A7-B558-D0ACF3B2C4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040F3B12-03EC-4DB2-ACD7-E0EC29A914EE}"/>
              </a:ext>
            </a:extLst>
          </p:cNvPr>
          <p:cNvSpPr>
            <a:spLocks noGrp="1"/>
          </p:cNvSpPr>
          <p:nvPr>
            <p:ph type="dt" sz="half" idx="10"/>
          </p:nvPr>
        </p:nvSpPr>
        <p:spPr/>
        <p:txBody>
          <a:bodyPr/>
          <a:lstStyle/>
          <a:p>
            <a:fld id="{43E13109-FC27-47A1-9438-478019AE5740}" type="datetimeFigureOut">
              <a:rPr lang="he-IL" smtClean="0"/>
              <a:t>כ"ג/אדר א/תשפ"ב</a:t>
            </a:fld>
            <a:endParaRPr lang="he-IL"/>
          </a:p>
        </p:txBody>
      </p:sp>
      <p:sp>
        <p:nvSpPr>
          <p:cNvPr id="5" name="מציין מיקום של כותרת תחתונה 4">
            <a:extLst>
              <a:ext uri="{FF2B5EF4-FFF2-40B4-BE49-F238E27FC236}">
                <a16:creationId xmlns:a16="http://schemas.microsoft.com/office/drawing/2014/main" id="{DA85CC04-EC20-4300-A87C-D082912B1EA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D02293F-CE25-405A-8C1C-9C5CE43C4CBF}"/>
              </a:ext>
            </a:extLst>
          </p:cNvPr>
          <p:cNvSpPr>
            <a:spLocks noGrp="1"/>
          </p:cNvSpPr>
          <p:nvPr>
            <p:ph type="sldNum" sz="quarter" idx="12"/>
          </p:nvPr>
        </p:nvSpPr>
        <p:spPr/>
        <p:txBody>
          <a:bodyPr/>
          <a:lstStyle/>
          <a:p>
            <a:fld id="{45059E30-55D6-415E-A271-432165B70C56}" type="slidenum">
              <a:rPr lang="he-IL" smtClean="0"/>
              <a:t>‹#›</a:t>
            </a:fld>
            <a:endParaRPr lang="he-IL"/>
          </a:p>
        </p:txBody>
      </p:sp>
    </p:spTree>
    <p:extLst>
      <p:ext uri="{BB962C8B-B14F-4D97-AF65-F5344CB8AC3E}">
        <p14:creationId xmlns:p14="http://schemas.microsoft.com/office/powerpoint/2010/main" val="1629155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C83D360-C095-430C-ACCC-EBBB43EE829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D15B74B6-AE1A-42D3-8232-41855069B7B0}"/>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F5E04E0-F149-4027-83F1-B7CE8834942E}"/>
              </a:ext>
            </a:extLst>
          </p:cNvPr>
          <p:cNvSpPr>
            <a:spLocks noGrp="1"/>
          </p:cNvSpPr>
          <p:nvPr>
            <p:ph type="dt" sz="half" idx="10"/>
          </p:nvPr>
        </p:nvSpPr>
        <p:spPr/>
        <p:txBody>
          <a:bodyPr/>
          <a:lstStyle/>
          <a:p>
            <a:fld id="{43E13109-FC27-47A1-9438-478019AE5740}" type="datetimeFigureOut">
              <a:rPr lang="he-IL" smtClean="0"/>
              <a:t>כ"ג/אדר א/תשפ"ב</a:t>
            </a:fld>
            <a:endParaRPr lang="he-IL"/>
          </a:p>
        </p:txBody>
      </p:sp>
      <p:sp>
        <p:nvSpPr>
          <p:cNvPr id="5" name="מציין מיקום של כותרת תחתונה 4">
            <a:extLst>
              <a:ext uri="{FF2B5EF4-FFF2-40B4-BE49-F238E27FC236}">
                <a16:creationId xmlns:a16="http://schemas.microsoft.com/office/drawing/2014/main" id="{DA74E71A-DD9E-4983-82A4-65D13E21C5F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8B00CD0-6138-4B38-A610-E447F94A1EE0}"/>
              </a:ext>
            </a:extLst>
          </p:cNvPr>
          <p:cNvSpPr>
            <a:spLocks noGrp="1"/>
          </p:cNvSpPr>
          <p:nvPr>
            <p:ph type="sldNum" sz="quarter" idx="12"/>
          </p:nvPr>
        </p:nvSpPr>
        <p:spPr/>
        <p:txBody>
          <a:bodyPr/>
          <a:lstStyle/>
          <a:p>
            <a:fld id="{45059E30-55D6-415E-A271-432165B70C56}" type="slidenum">
              <a:rPr lang="he-IL" smtClean="0"/>
              <a:t>‹#›</a:t>
            </a:fld>
            <a:endParaRPr lang="he-IL"/>
          </a:p>
        </p:txBody>
      </p:sp>
    </p:spTree>
    <p:extLst>
      <p:ext uri="{BB962C8B-B14F-4D97-AF65-F5344CB8AC3E}">
        <p14:creationId xmlns:p14="http://schemas.microsoft.com/office/powerpoint/2010/main" val="3997501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81D3640D-8E67-48EE-9759-91160126EEEB}"/>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5939A2E-C57F-40FC-AF21-E861DA4CB31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AE5C534-9F2A-4525-8C2C-E650AF07D34E}"/>
              </a:ext>
            </a:extLst>
          </p:cNvPr>
          <p:cNvSpPr>
            <a:spLocks noGrp="1"/>
          </p:cNvSpPr>
          <p:nvPr>
            <p:ph type="dt" sz="half" idx="10"/>
          </p:nvPr>
        </p:nvSpPr>
        <p:spPr/>
        <p:txBody>
          <a:bodyPr/>
          <a:lstStyle/>
          <a:p>
            <a:fld id="{43E13109-FC27-47A1-9438-478019AE5740}" type="datetimeFigureOut">
              <a:rPr lang="he-IL" smtClean="0"/>
              <a:t>כ"ג/אדר א/תשפ"ב</a:t>
            </a:fld>
            <a:endParaRPr lang="he-IL"/>
          </a:p>
        </p:txBody>
      </p:sp>
      <p:sp>
        <p:nvSpPr>
          <p:cNvPr id="5" name="מציין מיקום של כותרת תחתונה 4">
            <a:extLst>
              <a:ext uri="{FF2B5EF4-FFF2-40B4-BE49-F238E27FC236}">
                <a16:creationId xmlns:a16="http://schemas.microsoft.com/office/drawing/2014/main" id="{0DD7E647-8B13-44E3-BEB6-ABC457A9BAD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BA20035-C009-44E9-ADD1-BB97018F659F}"/>
              </a:ext>
            </a:extLst>
          </p:cNvPr>
          <p:cNvSpPr>
            <a:spLocks noGrp="1"/>
          </p:cNvSpPr>
          <p:nvPr>
            <p:ph type="sldNum" sz="quarter" idx="12"/>
          </p:nvPr>
        </p:nvSpPr>
        <p:spPr/>
        <p:txBody>
          <a:bodyPr/>
          <a:lstStyle/>
          <a:p>
            <a:fld id="{45059E30-55D6-415E-A271-432165B70C56}" type="slidenum">
              <a:rPr lang="he-IL" smtClean="0"/>
              <a:t>‹#›</a:t>
            </a:fld>
            <a:endParaRPr lang="he-IL"/>
          </a:p>
        </p:txBody>
      </p:sp>
    </p:spTree>
    <p:extLst>
      <p:ext uri="{BB962C8B-B14F-4D97-AF65-F5344CB8AC3E}">
        <p14:creationId xmlns:p14="http://schemas.microsoft.com/office/powerpoint/2010/main" val="1756000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9B5D12-3EAC-4AEC-A37A-0F096EEA339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7F98648-13BC-4F82-812C-ADFBFF0429C3}"/>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18CA733-92A6-4308-81EE-0AED4172BB71}"/>
              </a:ext>
            </a:extLst>
          </p:cNvPr>
          <p:cNvSpPr>
            <a:spLocks noGrp="1"/>
          </p:cNvSpPr>
          <p:nvPr>
            <p:ph type="dt" sz="half" idx="10"/>
          </p:nvPr>
        </p:nvSpPr>
        <p:spPr/>
        <p:txBody>
          <a:bodyPr/>
          <a:lstStyle/>
          <a:p>
            <a:fld id="{43E13109-FC27-47A1-9438-478019AE5740}" type="datetimeFigureOut">
              <a:rPr lang="he-IL" smtClean="0"/>
              <a:t>כ"ג/אדר א/תשפ"ב</a:t>
            </a:fld>
            <a:endParaRPr lang="he-IL"/>
          </a:p>
        </p:txBody>
      </p:sp>
      <p:sp>
        <p:nvSpPr>
          <p:cNvPr id="5" name="מציין מיקום של כותרת תחתונה 4">
            <a:extLst>
              <a:ext uri="{FF2B5EF4-FFF2-40B4-BE49-F238E27FC236}">
                <a16:creationId xmlns:a16="http://schemas.microsoft.com/office/drawing/2014/main" id="{31E88A53-1AF4-40E8-B888-E646F110497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8E4BF52-34A3-4541-8AE4-AAA451616ED5}"/>
              </a:ext>
            </a:extLst>
          </p:cNvPr>
          <p:cNvSpPr>
            <a:spLocks noGrp="1"/>
          </p:cNvSpPr>
          <p:nvPr>
            <p:ph type="sldNum" sz="quarter" idx="12"/>
          </p:nvPr>
        </p:nvSpPr>
        <p:spPr/>
        <p:txBody>
          <a:bodyPr/>
          <a:lstStyle/>
          <a:p>
            <a:fld id="{45059E30-55D6-415E-A271-432165B70C56}" type="slidenum">
              <a:rPr lang="he-IL" smtClean="0"/>
              <a:t>‹#›</a:t>
            </a:fld>
            <a:endParaRPr lang="he-IL"/>
          </a:p>
        </p:txBody>
      </p:sp>
    </p:spTree>
    <p:extLst>
      <p:ext uri="{BB962C8B-B14F-4D97-AF65-F5344CB8AC3E}">
        <p14:creationId xmlns:p14="http://schemas.microsoft.com/office/powerpoint/2010/main" val="35882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C795DF-B83A-403B-A087-B7D8995EB7C8}"/>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9A1908C-B7F5-4EF3-9FA4-B4D5532AA6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7B38458F-8105-40AD-948A-9F06A50BC76E}"/>
              </a:ext>
            </a:extLst>
          </p:cNvPr>
          <p:cNvSpPr>
            <a:spLocks noGrp="1"/>
          </p:cNvSpPr>
          <p:nvPr>
            <p:ph type="dt" sz="half" idx="10"/>
          </p:nvPr>
        </p:nvSpPr>
        <p:spPr/>
        <p:txBody>
          <a:bodyPr/>
          <a:lstStyle/>
          <a:p>
            <a:fld id="{43E13109-FC27-47A1-9438-478019AE5740}" type="datetimeFigureOut">
              <a:rPr lang="he-IL" smtClean="0"/>
              <a:t>כ"ג/אדר א/תשפ"ב</a:t>
            </a:fld>
            <a:endParaRPr lang="he-IL"/>
          </a:p>
        </p:txBody>
      </p:sp>
      <p:sp>
        <p:nvSpPr>
          <p:cNvPr id="5" name="מציין מיקום של כותרת תחתונה 4">
            <a:extLst>
              <a:ext uri="{FF2B5EF4-FFF2-40B4-BE49-F238E27FC236}">
                <a16:creationId xmlns:a16="http://schemas.microsoft.com/office/drawing/2014/main" id="{900FB04E-646B-4B8F-9392-A0C51C68410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F06316B-499E-40B5-A226-FDDDE1B88E11}"/>
              </a:ext>
            </a:extLst>
          </p:cNvPr>
          <p:cNvSpPr>
            <a:spLocks noGrp="1"/>
          </p:cNvSpPr>
          <p:nvPr>
            <p:ph type="sldNum" sz="quarter" idx="12"/>
          </p:nvPr>
        </p:nvSpPr>
        <p:spPr/>
        <p:txBody>
          <a:bodyPr/>
          <a:lstStyle/>
          <a:p>
            <a:fld id="{45059E30-55D6-415E-A271-432165B70C56}" type="slidenum">
              <a:rPr lang="he-IL" smtClean="0"/>
              <a:t>‹#›</a:t>
            </a:fld>
            <a:endParaRPr lang="he-IL"/>
          </a:p>
        </p:txBody>
      </p:sp>
    </p:spTree>
    <p:extLst>
      <p:ext uri="{BB962C8B-B14F-4D97-AF65-F5344CB8AC3E}">
        <p14:creationId xmlns:p14="http://schemas.microsoft.com/office/powerpoint/2010/main" val="35614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678336B-4FF7-4F2F-9619-9BF16EA1FB1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F9571EE5-0ED1-4894-85FF-777D32D748B2}"/>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92236537-28A5-4C0B-B268-04ADDA1980B5}"/>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B9ACCA66-E251-4DFF-8271-48E925FC69E8}"/>
              </a:ext>
            </a:extLst>
          </p:cNvPr>
          <p:cNvSpPr>
            <a:spLocks noGrp="1"/>
          </p:cNvSpPr>
          <p:nvPr>
            <p:ph type="dt" sz="half" idx="10"/>
          </p:nvPr>
        </p:nvSpPr>
        <p:spPr/>
        <p:txBody>
          <a:bodyPr/>
          <a:lstStyle/>
          <a:p>
            <a:fld id="{43E13109-FC27-47A1-9438-478019AE5740}" type="datetimeFigureOut">
              <a:rPr lang="he-IL" smtClean="0"/>
              <a:t>כ"ג/אדר א/תשפ"ב</a:t>
            </a:fld>
            <a:endParaRPr lang="he-IL"/>
          </a:p>
        </p:txBody>
      </p:sp>
      <p:sp>
        <p:nvSpPr>
          <p:cNvPr id="6" name="מציין מיקום של כותרת תחתונה 5">
            <a:extLst>
              <a:ext uri="{FF2B5EF4-FFF2-40B4-BE49-F238E27FC236}">
                <a16:creationId xmlns:a16="http://schemas.microsoft.com/office/drawing/2014/main" id="{E2FC952C-7A05-4AE6-A0D8-12AEC54F266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9E17925-6C34-412F-867C-ACE067D06E7C}"/>
              </a:ext>
            </a:extLst>
          </p:cNvPr>
          <p:cNvSpPr>
            <a:spLocks noGrp="1"/>
          </p:cNvSpPr>
          <p:nvPr>
            <p:ph type="sldNum" sz="quarter" idx="12"/>
          </p:nvPr>
        </p:nvSpPr>
        <p:spPr/>
        <p:txBody>
          <a:bodyPr/>
          <a:lstStyle/>
          <a:p>
            <a:fld id="{45059E30-55D6-415E-A271-432165B70C56}" type="slidenum">
              <a:rPr lang="he-IL" smtClean="0"/>
              <a:t>‹#›</a:t>
            </a:fld>
            <a:endParaRPr lang="he-IL"/>
          </a:p>
        </p:txBody>
      </p:sp>
    </p:spTree>
    <p:extLst>
      <p:ext uri="{BB962C8B-B14F-4D97-AF65-F5344CB8AC3E}">
        <p14:creationId xmlns:p14="http://schemas.microsoft.com/office/powerpoint/2010/main" val="6662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29A7607-C147-45D6-B4B6-A97642251A9F}"/>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02D2D0B-905B-41CC-AC47-2A3387D62B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06C7CE56-0473-4649-962E-08363ABB4EED}"/>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167F413F-DB58-4CD0-92DC-12EEF603F2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A58A3D35-68D4-4D6E-B7D3-56A793E048CC}"/>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2D457D15-F015-4FA7-B41F-0878DA0ED0BD}"/>
              </a:ext>
            </a:extLst>
          </p:cNvPr>
          <p:cNvSpPr>
            <a:spLocks noGrp="1"/>
          </p:cNvSpPr>
          <p:nvPr>
            <p:ph type="dt" sz="half" idx="10"/>
          </p:nvPr>
        </p:nvSpPr>
        <p:spPr/>
        <p:txBody>
          <a:bodyPr/>
          <a:lstStyle/>
          <a:p>
            <a:fld id="{43E13109-FC27-47A1-9438-478019AE5740}" type="datetimeFigureOut">
              <a:rPr lang="he-IL" smtClean="0"/>
              <a:t>כ"ג/אדר א/תשפ"ב</a:t>
            </a:fld>
            <a:endParaRPr lang="he-IL"/>
          </a:p>
        </p:txBody>
      </p:sp>
      <p:sp>
        <p:nvSpPr>
          <p:cNvPr id="8" name="מציין מיקום של כותרת תחתונה 7">
            <a:extLst>
              <a:ext uri="{FF2B5EF4-FFF2-40B4-BE49-F238E27FC236}">
                <a16:creationId xmlns:a16="http://schemas.microsoft.com/office/drawing/2014/main" id="{A3325005-C747-4A3F-A20E-7768F21F8640}"/>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2A7769C1-4B7F-4875-B1D1-37525C4ADF53}"/>
              </a:ext>
            </a:extLst>
          </p:cNvPr>
          <p:cNvSpPr>
            <a:spLocks noGrp="1"/>
          </p:cNvSpPr>
          <p:nvPr>
            <p:ph type="sldNum" sz="quarter" idx="12"/>
          </p:nvPr>
        </p:nvSpPr>
        <p:spPr/>
        <p:txBody>
          <a:bodyPr/>
          <a:lstStyle/>
          <a:p>
            <a:fld id="{45059E30-55D6-415E-A271-432165B70C56}" type="slidenum">
              <a:rPr lang="he-IL" smtClean="0"/>
              <a:t>‹#›</a:t>
            </a:fld>
            <a:endParaRPr lang="he-IL"/>
          </a:p>
        </p:txBody>
      </p:sp>
    </p:spTree>
    <p:extLst>
      <p:ext uri="{BB962C8B-B14F-4D97-AF65-F5344CB8AC3E}">
        <p14:creationId xmlns:p14="http://schemas.microsoft.com/office/powerpoint/2010/main" val="1316520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33C1D3-A3BE-4D66-BF81-93A3DA7A315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3CA5393A-6D2D-471F-840B-CD17C75FB38C}"/>
              </a:ext>
            </a:extLst>
          </p:cNvPr>
          <p:cNvSpPr>
            <a:spLocks noGrp="1"/>
          </p:cNvSpPr>
          <p:nvPr>
            <p:ph type="dt" sz="half" idx="10"/>
          </p:nvPr>
        </p:nvSpPr>
        <p:spPr/>
        <p:txBody>
          <a:bodyPr/>
          <a:lstStyle/>
          <a:p>
            <a:fld id="{43E13109-FC27-47A1-9438-478019AE5740}" type="datetimeFigureOut">
              <a:rPr lang="he-IL" smtClean="0"/>
              <a:t>כ"ג/אדר א/תשפ"ב</a:t>
            </a:fld>
            <a:endParaRPr lang="he-IL"/>
          </a:p>
        </p:txBody>
      </p:sp>
      <p:sp>
        <p:nvSpPr>
          <p:cNvPr id="4" name="מציין מיקום של כותרת תחתונה 3">
            <a:extLst>
              <a:ext uri="{FF2B5EF4-FFF2-40B4-BE49-F238E27FC236}">
                <a16:creationId xmlns:a16="http://schemas.microsoft.com/office/drawing/2014/main" id="{01C094B2-11D5-4302-972E-DBB73AF74846}"/>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E0C0653D-0BF3-40FE-B09B-3914A4F9716F}"/>
              </a:ext>
            </a:extLst>
          </p:cNvPr>
          <p:cNvSpPr>
            <a:spLocks noGrp="1"/>
          </p:cNvSpPr>
          <p:nvPr>
            <p:ph type="sldNum" sz="quarter" idx="12"/>
          </p:nvPr>
        </p:nvSpPr>
        <p:spPr/>
        <p:txBody>
          <a:bodyPr/>
          <a:lstStyle/>
          <a:p>
            <a:fld id="{45059E30-55D6-415E-A271-432165B70C56}" type="slidenum">
              <a:rPr lang="he-IL" smtClean="0"/>
              <a:t>‹#›</a:t>
            </a:fld>
            <a:endParaRPr lang="he-IL"/>
          </a:p>
        </p:txBody>
      </p:sp>
    </p:spTree>
    <p:extLst>
      <p:ext uri="{BB962C8B-B14F-4D97-AF65-F5344CB8AC3E}">
        <p14:creationId xmlns:p14="http://schemas.microsoft.com/office/powerpoint/2010/main" val="109849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A81AB382-81CC-4245-9D36-0EDFBD8C8B23}"/>
              </a:ext>
            </a:extLst>
          </p:cNvPr>
          <p:cNvSpPr>
            <a:spLocks noGrp="1"/>
          </p:cNvSpPr>
          <p:nvPr>
            <p:ph type="dt" sz="half" idx="10"/>
          </p:nvPr>
        </p:nvSpPr>
        <p:spPr/>
        <p:txBody>
          <a:bodyPr/>
          <a:lstStyle/>
          <a:p>
            <a:fld id="{43E13109-FC27-47A1-9438-478019AE5740}" type="datetimeFigureOut">
              <a:rPr lang="he-IL" smtClean="0"/>
              <a:t>כ"ג/אדר א/תשפ"ב</a:t>
            </a:fld>
            <a:endParaRPr lang="he-IL"/>
          </a:p>
        </p:txBody>
      </p:sp>
      <p:sp>
        <p:nvSpPr>
          <p:cNvPr id="3" name="מציין מיקום של כותרת תחתונה 2">
            <a:extLst>
              <a:ext uri="{FF2B5EF4-FFF2-40B4-BE49-F238E27FC236}">
                <a16:creationId xmlns:a16="http://schemas.microsoft.com/office/drawing/2014/main" id="{4B40EEF5-BFEE-4C2F-AAEE-D6324D927103}"/>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A7816E7F-1419-4C28-8158-1652391CD1CF}"/>
              </a:ext>
            </a:extLst>
          </p:cNvPr>
          <p:cNvSpPr>
            <a:spLocks noGrp="1"/>
          </p:cNvSpPr>
          <p:nvPr>
            <p:ph type="sldNum" sz="quarter" idx="12"/>
          </p:nvPr>
        </p:nvSpPr>
        <p:spPr/>
        <p:txBody>
          <a:bodyPr/>
          <a:lstStyle/>
          <a:p>
            <a:fld id="{45059E30-55D6-415E-A271-432165B70C56}" type="slidenum">
              <a:rPr lang="he-IL" smtClean="0"/>
              <a:t>‹#›</a:t>
            </a:fld>
            <a:endParaRPr lang="he-IL"/>
          </a:p>
        </p:txBody>
      </p:sp>
    </p:spTree>
    <p:extLst>
      <p:ext uri="{BB962C8B-B14F-4D97-AF65-F5344CB8AC3E}">
        <p14:creationId xmlns:p14="http://schemas.microsoft.com/office/powerpoint/2010/main" val="3803449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348A545-E9AA-4C3A-9E33-076D65B64FB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CF4B1E2-87B0-4BC0-9D12-E345C417A2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53B53B7D-B5F5-4282-B58D-44432699B8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34CF684-F4F9-4F5B-8790-6B27923C2A18}"/>
              </a:ext>
            </a:extLst>
          </p:cNvPr>
          <p:cNvSpPr>
            <a:spLocks noGrp="1"/>
          </p:cNvSpPr>
          <p:nvPr>
            <p:ph type="dt" sz="half" idx="10"/>
          </p:nvPr>
        </p:nvSpPr>
        <p:spPr/>
        <p:txBody>
          <a:bodyPr/>
          <a:lstStyle/>
          <a:p>
            <a:fld id="{43E13109-FC27-47A1-9438-478019AE5740}" type="datetimeFigureOut">
              <a:rPr lang="he-IL" smtClean="0"/>
              <a:t>כ"ג/אדר א/תשפ"ב</a:t>
            </a:fld>
            <a:endParaRPr lang="he-IL"/>
          </a:p>
        </p:txBody>
      </p:sp>
      <p:sp>
        <p:nvSpPr>
          <p:cNvPr id="6" name="מציין מיקום של כותרת תחתונה 5">
            <a:extLst>
              <a:ext uri="{FF2B5EF4-FFF2-40B4-BE49-F238E27FC236}">
                <a16:creationId xmlns:a16="http://schemas.microsoft.com/office/drawing/2014/main" id="{6CADECB9-E389-43FF-95C0-2E241B73A9C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DD42382-91BC-407E-B04A-1861BF68DCBB}"/>
              </a:ext>
            </a:extLst>
          </p:cNvPr>
          <p:cNvSpPr>
            <a:spLocks noGrp="1"/>
          </p:cNvSpPr>
          <p:nvPr>
            <p:ph type="sldNum" sz="quarter" idx="12"/>
          </p:nvPr>
        </p:nvSpPr>
        <p:spPr/>
        <p:txBody>
          <a:bodyPr/>
          <a:lstStyle/>
          <a:p>
            <a:fld id="{45059E30-55D6-415E-A271-432165B70C56}" type="slidenum">
              <a:rPr lang="he-IL" smtClean="0"/>
              <a:t>‹#›</a:t>
            </a:fld>
            <a:endParaRPr lang="he-IL"/>
          </a:p>
        </p:txBody>
      </p:sp>
    </p:spTree>
    <p:extLst>
      <p:ext uri="{BB962C8B-B14F-4D97-AF65-F5344CB8AC3E}">
        <p14:creationId xmlns:p14="http://schemas.microsoft.com/office/powerpoint/2010/main" val="274038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2CE4F7-5488-40B1-B864-B8CE8999E95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D93E2983-1037-489C-BE8A-2EE26109E6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65D169B1-1174-45EC-B60E-669CBEEB4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0A46C82A-93DD-4985-A157-A2210DA7A11F}"/>
              </a:ext>
            </a:extLst>
          </p:cNvPr>
          <p:cNvSpPr>
            <a:spLocks noGrp="1"/>
          </p:cNvSpPr>
          <p:nvPr>
            <p:ph type="dt" sz="half" idx="10"/>
          </p:nvPr>
        </p:nvSpPr>
        <p:spPr/>
        <p:txBody>
          <a:bodyPr/>
          <a:lstStyle/>
          <a:p>
            <a:fld id="{43E13109-FC27-47A1-9438-478019AE5740}" type="datetimeFigureOut">
              <a:rPr lang="he-IL" smtClean="0"/>
              <a:t>כ"ג/אדר א/תשפ"ב</a:t>
            </a:fld>
            <a:endParaRPr lang="he-IL"/>
          </a:p>
        </p:txBody>
      </p:sp>
      <p:sp>
        <p:nvSpPr>
          <p:cNvPr id="6" name="מציין מיקום של כותרת תחתונה 5">
            <a:extLst>
              <a:ext uri="{FF2B5EF4-FFF2-40B4-BE49-F238E27FC236}">
                <a16:creationId xmlns:a16="http://schemas.microsoft.com/office/drawing/2014/main" id="{0A01895E-D4C6-4106-BBB6-19FFF10948A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9F7F9D6-C83F-4A81-B2FF-26A2FC781177}"/>
              </a:ext>
            </a:extLst>
          </p:cNvPr>
          <p:cNvSpPr>
            <a:spLocks noGrp="1"/>
          </p:cNvSpPr>
          <p:nvPr>
            <p:ph type="sldNum" sz="quarter" idx="12"/>
          </p:nvPr>
        </p:nvSpPr>
        <p:spPr/>
        <p:txBody>
          <a:bodyPr/>
          <a:lstStyle/>
          <a:p>
            <a:fld id="{45059E30-55D6-415E-A271-432165B70C56}" type="slidenum">
              <a:rPr lang="he-IL" smtClean="0"/>
              <a:t>‹#›</a:t>
            </a:fld>
            <a:endParaRPr lang="he-IL"/>
          </a:p>
        </p:txBody>
      </p:sp>
    </p:spTree>
    <p:extLst>
      <p:ext uri="{BB962C8B-B14F-4D97-AF65-F5344CB8AC3E}">
        <p14:creationId xmlns:p14="http://schemas.microsoft.com/office/powerpoint/2010/main" val="4192186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EBE8D4DC-91BB-4AF5-A381-D4098A046BE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9A7230E-E61B-4D63-9DB0-D884D1BF03B2}"/>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AC3BBCB-CADA-45C9-83C3-BFDE5554FEB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3E13109-FC27-47A1-9438-478019AE5740}" type="datetimeFigureOut">
              <a:rPr lang="he-IL" smtClean="0"/>
              <a:t>כ"ג/אדר א/תשפ"ב</a:t>
            </a:fld>
            <a:endParaRPr lang="he-IL"/>
          </a:p>
        </p:txBody>
      </p:sp>
      <p:sp>
        <p:nvSpPr>
          <p:cNvPr id="5" name="מציין מיקום של כותרת תחתונה 4">
            <a:extLst>
              <a:ext uri="{FF2B5EF4-FFF2-40B4-BE49-F238E27FC236}">
                <a16:creationId xmlns:a16="http://schemas.microsoft.com/office/drawing/2014/main" id="{1C3F0F1B-17A7-448B-8935-06671B95E9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8E1CEC48-41BC-4722-A392-4A2E1086E38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5059E30-55D6-415E-A271-432165B70C56}" type="slidenum">
              <a:rPr lang="he-IL" smtClean="0"/>
              <a:t>‹#›</a:t>
            </a:fld>
            <a:endParaRPr lang="he-IL"/>
          </a:p>
        </p:txBody>
      </p:sp>
    </p:spTree>
    <p:extLst>
      <p:ext uri="{BB962C8B-B14F-4D97-AF65-F5344CB8AC3E}">
        <p14:creationId xmlns:p14="http://schemas.microsoft.com/office/powerpoint/2010/main" val="1255206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מציין מיקום תוכן 3">
            <a:extLst>
              <a:ext uri="{FF2B5EF4-FFF2-40B4-BE49-F238E27FC236}">
                <a16:creationId xmlns:a16="http://schemas.microsoft.com/office/drawing/2014/main" id="{A303835F-D943-4FE8-8C5E-A08BA16FE3D4}"/>
              </a:ext>
            </a:extLst>
          </p:cNvPr>
          <p:cNvPicPr>
            <a:picLocks noGrp="1" noChangeAspect="1"/>
          </p:cNvPicPr>
          <p:nvPr>
            <p:ph idx="1"/>
          </p:nvPr>
        </p:nvPicPr>
        <p:blipFill rotWithShape="1">
          <a:blip r:embed="rId2"/>
          <a:srcRect t="10816" b="18871"/>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8E6AAF7-7828-4528-9867-6870E14F3273}"/>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rtl="0"/>
            <a:r>
              <a:rPr lang="en-US" sz="3600" dirty="0">
                <a:solidFill>
                  <a:schemeClr val="tx1">
                    <a:lumMod val="85000"/>
                    <a:lumOff val="15000"/>
                  </a:schemeClr>
                </a:solidFill>
              </a:rPr>
              <a:t>  </a:t>
            </a:r>
            <a:r>
              <a:rPr lang="en-US" sz="3600" dirty="0" err="1">
                <a:solidFill>
                  <a:schemeClr val="tx1">
                    <a:lumMod val="85000"/>
                    <a:lumOff val="15000"/>
                  </a:schemeClr>
                </a:solidFill>
              </a:rPr>
              <a:t>Beagleביגל</a:t>
            </a:r>
            <a:r>
              <a:rPr lang="en-US" sz="3600" dirty="0">
                <a:solidFill>
                  <a:schemeClr val="tx1">
                    <a:lumMod val="85000"/>
                    <a:lumOff val="15000"/>
                  </a:schemeClr>
                </a:solidFill>
              </a:rPr>
              <a:t>     </a:t>
            </a:r>
          </a:p>
        </p:txBody>
      </p:sp>
      <p:cxnSp>
        <p:nvCxnSpPr>
          <p:cNvPr id="20" name="Straight Connector 1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652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9">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712"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3">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712"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תיבת טקסט 4">
            <a:extLst>
              <a:ext uri="{FF2B5EF4-FFF2-40B4-BE49-F238E27FC236}">
                <a16:creationId xmlns:a16="http://schemas.microsoft.com/office/drawing/2014/main" id="{87EDB6B7-9AE3-4B45-94E0-FAB471F67DD3}"/>
              </a:ext>
            </a:extLst>
          </p:cNvPr>
          <p:cNvSpPr txBox="1"/>
          <p:nvPr/>
        </p:nvSpPr>
        <p:spPr>
          <a:xfrm>
            <a:off x="642938" y="642938"/>
            <a:ext cx="6273800" cy="5570538"/>
          </a:xfrm>
          <a:prstGeom prst="rect">
            <a:avLst/>
          </a:prstGeom>
          <a:noFill/>
        </p:spPr>
        <p:txBody>
          <a:bodyPr wrap="square" anchor="t">
            <a:normAutofit/>
          </a:bodyPr>
          <a:lstStyle/>
          <a:p>
            <a:pPr>
              <a:lnSpc>
                <a:spcPct val="90000"/>
              </a:lnSpc>
              <a:spcAft>
                <a:spcPts val="600"/>
              </a:spcAft>
            </a:pPr>
            <a:r>
              <a:rPr lang="he-IL" sz="2400" dirty="0"/>
              <a:t>הביגלים שייכים למשפחת כלבי הציד שהיו מתלווים לבני אדם בחבורות כבר מתקופות מוקדמות בהיסטוריה. בשנת 1550, כאשר התחילו לסווג את כלבי הציד לפי החוש העיקרי שמוביל אותם (ראייה, ריח וכדומה), זכתה קבוצה מסוימת של כלבי ציד קטנים לשם ביגל. למרות </a:t>
            </a:r>
            <a:r>
              <a:rPr lang="he-IL" sz="2400" dirty="0" err="1"/>
              <a:t>שהביגלים</a:t>
            </a:r>
            <a:r>
              <a:rPr lang="he-IL" sz="2400" dirty="0"/>
              <a:t> נוהגים לצוד באמצעות חוש הריח המפותח שלהם, בדומה לרועה הבלגי או לקוקר ספנייל האנגלי, משמעות שמם בצרפתית היא דווקא "פעירת גרון". מונח זה התייחס לעובדה שמדובר בגזע קולני, בעל נטייה לנבוח כאשר הוא בחבורה. בעבר, כלבי הביגל היו קיימים במגוון גדלים וסוגי פרווה – אצל חלקם צמחה פרווה חלקה ואצל אחרים פרווה נוקשה וזיפית. הגזע כלל אפילו "ביגל כיס", שגובהו היה 25 ס"מ וניתן היה לשאת אותו בשק האוכף.</a:t>
            </a:r>
          </a:p>
        </p:txBody>
      </p:sp>
      <p:sp>
        <p:nvSpPr>
          <p:cNvPr id="2" name="כותרת 1">
            <a:extLst>
              <a:ext uri="{FF2B5EF4-FFF2-40B4-BE49-F238E27FC236}">
                <a16:creationId xmlns:a16="http://schemas.microsoft.com/office/drawing/2014/main" id="{E509C517-3B55-41C6-B7A3-91F2A36B4D38}"/>
              </a:ext>
            </a:extLst>
          </p:cNvPr>
          <p:cNvSpPr>
            <a:spLocks noGrp="1"/>
          </p:cNvSpPr>
          <p:nvPr>
            <p:ph type="ctrTitle"/>
          </p:nvPr>
        </p:nvSpPr>
        <p:spPr>
          <a:xfrm>
            <a:off x="8134060" y="453769"/>
            <a:ext cx="3308130" cy="2387600"/>
          </a:xfrm>
        </p:spPr>
        <p:txBody>
          <a:bodyPr>
            <a:normAutofit/>
          </a:bodyPr>
          <a:lstStyle/>
          <a:p>
            <a:pPr algn="l"/>
            <a:r>
              <a:rPr lang="he-IL" sz="5400" dirty="0">
                <a:solidFill>
                  <a:srgbClr val="FFFFFF"/>
                </a:solidFill>
              </a:rPr>
              <a:t>היסטוריה של הגזע</a:t>
            </a:r>
          </a:p>
        </p:txBody>
      </p:sp>
      <p:sp>
        <p:nvSpPr>
          <p:cNvPr id="3" name="כותרת משנה 2">
            <a:extLst>
              <a:ext uri="{FF2B5EF4-FFF2-40B4-BE49-F238E27FC236}">
                <a16:creationId xmlns:a16="http://schemas.microsoft.com/office/drawing/2014/main" id="{E9D8281C-C223-450E-B462-11952835BED9}"/>
              </a:ext>
            </a:extLst>
          </p:cNvPr>
          <p:cNvSpPr>
            <a:spLocks noGrp="1"/>
          </p:cNvSpPr>
          <p:nvPr>
            <p:ph type="subTitle" idx="1"/>
          </p:nvPr>
        </p:nvSpPr>
        <p:spPr>
          <a:xfrm>
            <a:off x="7559677" y="3602038"/>
            <a:ext cx="3971004" cy="2611438"/>
          </a:xfrm>
        </p:spPr>
        <p:txBody>
          <a:bodyPr>
            <a:normAutofit/>
          </a:bodyPr>
          <a:lstStyle/>
          <a:p>
            <a:pPr algn="r"/>
            <a:r>
              <a:rPr lang="he-IL" sz="1600" dirty="0">
                <a:solidFill>
                  <a:srgbClr val="FFFFFF"/>
                </a:solidFill>
              </a:rPr>
              <a:t>העדות הממשית הראשונה לקיום הגזע היא משנת 1475. מקור שמו של הביגל אינו ברור, אך משערים שהוא מן המילה </a:t>
            </a:r>
            <a:r>
              <a:rPr lang="en-US" sz="1600" dirty="0" err="1">
                <a:solidFill>
                  <a:srgbClr val="FFFFFF"/>
                </a:solidFill>
              </a:rPr>
              <a:t>beag</a:t>
            </a:r>
            <a:r>
              <a:rPr lang="en-US" sz="1600" dirty="0">
                <a:solidFill>
                  <a:srgbClr val="FFFFFF"/>
                </a:solidFill>
              </a:rPr>
              <a:t> )</a:t>
            </a:r>
            <a:r>
              <a:rPr lang="he-IL" sz="1600" dirty="0">
                <a:solidFill>
                  <a:srgbClr val="FFFFFF"/>
                </a:solidFill>
              </a:rPr>
              <a:t> קטן' בשפה הקלטית או מהמילה </a:t>
            </a:r>
            <a:r>
              <a:rPr lang="en-US" sz="1600" dirty="0">
                <a:solidFill>
                  <a:srgbClr val="FFFFFF"/>
                </a:solidFill>
              </a:rPr>
              <a:t> </a:t>
            </a:r>
            <a:r>
              <a:rPr lang="en-US" sz="1600" dirty="0" err="1">
                <a:solidFill>
                  <a:srgbClr val="FFFFFF"/>
                </a:solidFill>
              </a:rPr>
              <a:t>beuguel</a:t>
            </a:r>
            <a:r>
              <a:rPr lang="en-US" sz="1600" dirty="0">
                <a:solidFill>
                  <a:srgbClr val="FFFFFF"/>
                </a:solidFill>
              </a:rPr>
              <a:t> </a:t>
            </a:r>
            <a:r>
              <a:rPr lang="he-IL" sz="1600" dirty="0">
                <a:solidFill>
                  <a:srgbClr val="FFFFFF"/>
                </a:solidFill>
              </a:rPr>
              <a:t>קולני הפירוש המילולי: פתוח-גרון). הביגל הוכר כגזע ב-1873, וב-1890 הוקם בבריטניה מועדון מגדלי הביגל הראשון. הגזע הגיע לאמריקה הצפונית עם המתיישבים הראשונים, ושם פותח תת-זן קטן יותר.</a:t>
            </a:r>
          </a:p>
        </p:txBody>
      </p:sp>
    </p:spTree>
    <p:extLst>
      <p:ext uri="{BB962C8B-B14F-4D97-AF65-F5344CB8AC3E}">
        <p14:creationId xmlns:p14="http://schemas.microsoft.com/office/powerpoint/2010/main" val="82703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BD6A024-BA6E-4A41-99B8-CC5CA2C29BB1}"/>
              </a:ext>
            </a:extLst>
          </p:cNvPr>
          <p:cNvSpPr>
            <a:spLocks noGrp="1"/>
          </p:cNvSpPr>
          <p:nvPr>
            <p:ph type="title"/>
          </p:nvPr>
        </p:nvSpPr>
        <p:spPr>
          <a:xfrm>
            <a:off x="4965430" y="629268"/>
            <a:ext cx="6586491" cy="1286160"/>
          </a:xfrm>
        </p:spPr>
        <p:txBody>
          <a:bodyPr anchor="b">
            <a:normAutofit/>
          </a:bodyPr>
          <a:lstStyle/>
          <a:p>
            <a:r>
              <a:rPr lang="he-IL" dirty="0"/>
              <a:t>מראה כללי</a:t>
            </a:r>
          </a:p>
        </p:txBody>
      </p:sp>
      <p:sp>
        <p:nvSpPr>
          <p:cNvPr id="3" name="מציין מיקום תוכן 2">
            <a:extLst>
              <a:ext uri="{FF2B5EF4-FFF2-40B4-BE49-F238E27FC236}">
                <a16:creationId xmlns:a16="http://schemas.microsoft.com/office/drawing/2014/main" id="{0BD36FA8-31B2-41B5-A313-EE2D0E0B771F}"/>
              </a:ext>
            </a:extLst>
          </p:cNvPr>
          <p:cNvSpPr>
            <a:spLocks noGrp="1"/>
          </p:cNvSpPr>
          <p:nvPr>
            <p:ph idx="1"/>
          </p:nvPr>
        </p:nvSpPr>
        <p:spPr>
          <a:xfrm>
            <a:off x="4965431" y="2438400"/>
            <a:ext cx="6586489" cy="3785419"/>
          </a:xfrm>
        </p:spPr>
        <p:txBody>
          <a:bodyPr>
            <a:normAutofit/>
          </a:bodyPr>
          <a:lstStyle/>
          <a:p>
            <a:r>
              <a:rPr lang="he-IL" sz="2000" dirty="0"/>
              <a:t>גובה - 33-40 ס"מ.</a:t>
            </a:r>
          </a:p>
          <a:p>
            <a:r>
              <a:rPr lang="he-IL" sz="2000" dirty="0"/>
              <a:t>משקל - 10-13 ק"ג נקבה</a:t>
            </a:r>
          </a:p>
          <a:p>
            <a:r>
              <a:rPr lang="he-IL" sz="2000" dirty="0"/>
              <a:t>            14-20 ק"ג זכר</a:t>
            </a:r>
          </a:p>
          <a:p>
            <a:r>
              <a:rPr lang="he-IL" sz="2000" dirty="0"/>
              <a:t>הגרביים וקצה הזנב לבנים. הפרווה קצרה. ישנם כמה שילובי פרווה: טרי-</a:t>
            </a:r>
            <a:r>
              <a:rPr lang="he-IL" sz="2000" dirty="0" err="1"/>
              <a:t>קולור</a:t>
            </a:r>
            <a:r>
              <a:rPr lang="he-IL" sz="2000" dirty="0"/>
              <a:t> (חום, שחור ולבן), 2 גוונים (חום, לבן, זהוב, ג'ינג'י או שחור). שחור-לבן או לבן לגמרי הם נדירים ביותר.</a:t>
            </a:r>
          </a:p>
          <a:p>
            <a:r>
              <a:rPr lang="he-IL" sz="2000" dirty="0"/>
              <a:t>כלב הביגל הוא כלב קטן, שרירי וחסון, ראשו מעוגל, אפו ארוך ואוזניו ארוכות ומתנדנדות כלפי מטה. </a:t>
            </a:r>
          </a:p>
          <a:p>
            <a:pPr marL="0" indent="0">
              <a:buNone/>
            </a:pPr>
            <a:endParaRPr lang="he-IL" sz="2000" dirty="0"/>
          </a:p>
          <a:p>
            <a:endParaRPr lang="he-IL" sz="2000" dirty="0"/>
          </a:p>
        </p:txBody>
      </p:sp>
      <p:pic>
        <p:nvPicPr>
          <p:cNvPr id="4" name="תמונה 3">
            <a:extLst>
              <a:ext uri="{FF2B5EF4-FFF2-40B4-BE49-F238E27FC236}">
                <a16:creationId xmlns:a16="http://schemas.microsoft.com/office/drawing/2014/main" id="{C15FD445-E4E8-4BAB-BF9C-D63FA95D4BDE}"/>
              </a:ext>
            </a:extLst>
          </p:cNvPr>
          <p:cNvPicPr>
            <a:picLocks noChangeAspect="1"/>
          </p:cNvPicPr>
          <p:nvPr/>
        </p:nvPicPr>
        <p:blipFill rotWithShape="1">
          <a:blip r:embed="rId2"/>
          <a:srcRect r="1" b="140"/>
          <a:stretch/>
        </p:blipFill>
        <p:spPr>
          <a:xfrm>
            <a:off x="20" y="10"/>
            <a:ext cx="4635571" cy="6857990"/>
          </a:xfrm>
          <a:prstGeom prst="rect">
            <a:avLst/>
          </a:prstGeom>
          <a:effectLst/>
        </p:spPr>
      </p:pic>
      <p:cxnSp>
        <p:nvCxnSpPr>
          <p:cNvPr id="22" name="Straight Connector 2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696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260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13B3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כותרת 1">
            <a:extLst>
              <a:ext uri="{FF2B5EF4-FFF2-40B4-BE49-F238E27FC236}">
                <a16:creationId xmlns:a16="http://schemas.microsoft.com/office/drawing/2014/main" id="{E6061780-22C0-4C3D-838B-367A5FD58D3E}"/>
              </a:ext>
            </a:extLst>
          </p:cNvPr>
          <p:cNvSpPr>
            <a:spLocks noGrp="1"/>
          </p:cNvSpPr>
          <p:nvPr>
            <p:ph type="title"/>
          </p:nvPr>
        </p:nvSpPr>
        <p:spPr>
          <a:xfrm>
            <a:off x="524256" y="4767072"/>
            <a:ext cx="6594189" cy="1625210"/>
          </a:xfrm>
        </p:spPr>
        <p:txBody>
          <a:bodyPr>
            <a:normAutofit/>
          </a:bodyPr>
          <a:lstStyle/>
          <a:p>
            <a:r>
              <a:rPr lang="he-IL">
                <a:solidFill>
                  <a:srgbClr val="FFFFFF"/>
                </a:solidFill>
              </a:rPr>
              <a:t>אופי</a:t>
            </a:r>
          </a:p>
        </p:txBody>
      </p:sp>
      <p:pic>
        <p:nvPicPr>
          <p:cNvPr id="5" name="תמונה 4">
            <a:extLst>
              <a:ext uri="{FF2B5EF4-FFF2-40B4-BE49-F238E27FC236}">
                <a16:creationId xmlns:a16="http://schemas.microsoft.com/office/drawing/2014/main" id="{D4385C47-0918-4954-BABA-D340AC53C7AC}"/>
              </a:ext>
            </a:extLst>
          </p:cNvPr>
          <p:cNvPicPr>
            <a:picLocks noChangeAspect="1"/>
          </p:cNvPicPr>
          <p:nvPr/>
        </p:nvPicPr>
        <p:blipFill rotWithShape="1">
          <a:blip r:embed="rId2"/>
          <a:srcRect l="13252" r="17150" b="-1"/>
          <a:stretch/>
        </p:blipFill>
        <p:spPr>
          <a:xfrm>
            <a:off x="327547" y="321733"/>
            <a:ext cx="7058306" cy="4107392"/>
          </a:xfrm>
          <a:prstGeom prst="rect">
            <a:avLst/>
          </a:prstGeom>
        </p:spPr>
      </p:pic>
      <p:sp>
        <p:nvSpPr>
          <p:cNvPr id="15"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מציין מיקום תוכן 2">
            <a:extLst>
              <a:ext uri="{FF2B5EF4-FFF2-40B4-BE49-F238E27FC236}">
                <a16:creationId xmlns:a16="http://schemas.microsoft.com/office/drawing/2014/main" id="{742ABF4C-76CA-4C87-811F-C75C66FD84E8}"/>
              </a:ext>
            </a:extLst>
          </p:cNvPr>
          <p:cNvSpPr>
            <a:spLocks noGrp="1"/>
          </p:cNvSpPr>
          <p:nvPr>
            <p:ph idx="1"/>
          </p:nvPr>
        </p:nvSpPr>
        <p:spPr>
          <a:xfrm>
            <a:off x="8029319" y="917725"/>
            <a:ext cx="3424739" cy="4852362"/>
          </a:xfrm>
        </p:spPr>
        <p:txBody>
          <a:bodyPr anchor="ctr">
            <a:normAutofit/>
          </a:bodyPr>
          <a:lstStyle/>
          <a:p>
            <a:r>
              <a:rPr lang="he-IL" sz="1300">
                <a:solidFill>
                  <a:srgbClr val="FFFFFF"/>
                </a:solidFill>
              </a:rPr>
              <a:t>כלבי הביגל הם שמחים חברותיים ושופעי חיבה, תכונות אשר משתלבות היטב עם האופי הסקרן שלהם הנובע משורשי הציד של הגזע.</a:t>
            </a:r>
          </a:p>
          <a:p>
            <a:endParaRPr lang="he-IL" sz="1300">
              <a:solidFill>
                <a:srgbClr val="FFFFFF"/>
              </a:solidFill>
            </a:endParaRPr>
          </a:p>
          <a:p>
            <a:r>
              <a:rPr lang="he-IL" sz="1300">
                <a:solidFill>
                  <a:srgbClr val="FFFFFF"/>
                </a:solidFill>
              </a:rPr>
              <a:t>הם לרוב מסתדרים היטב עם בעלי חיים אחרים ובני אדם והם לרוב חברותיים כלפי זרים.</a:t>
            </a:r>
          </a:p>
          <a:p>
            <a:endParaRPr lang="he-IL" sz="1300">
              <a:solidFill>
                <a:srgbClr val="FFFFFF"/>
              </a:solidFill>
            </a:endParaRPr>
          </a:p>
          <a:p>
            <a:r>
              <a:rPr lang="he-IL" sz="1300">
                <a:solidFill>
                  <a:srgbClr val="FFFFFF"/>
                </a:solidFill>
              </a:rPr>
              <a:t>בגלל חוש הריח הדומיננטי, הביגל אוהב מאוד לכוון את ראשו ואפו אל כיוון הרצפה בניסיון לאתר ריחות חדשים ומעניינים, ישנם שדות תעופה אשר משתמשים בהם לאיתור חומרים מסוכנים.</a:t>
            </a:r>
          </a:p>
          <a:p>
            <a:endParaRPr lang="he-IL" sz="1300">
              <a:solidFill>
                <a:srgbClr val="FFFFFF"/>
              </a:solidFill>
            </a:endParaRPr>
          </a:p>
          <a:p>
            <a:r>
              <a:rPr lang="he-IL" sz="1300">
                <a:solidFill>
                  <a:srgbClr val="FFFFFF"/>
                </a:solidFill>
              </a:rPr>
              <a:t>בגלל המזג הנוח וגודלם הקומפקטי אפשר לגדל את הביגל בדירות ללא חצר וכל מה שנדרש הוא להקפיד על טיולים יומיים איתם.</a:t>
            </a:r>
          </a:p>
          <a:p>
            <a:endParaRPr lang="he-IL" sz="1300">
              <a:solidFill>
                <a:srgbClr val="FFFFFF"/>
              </a:solidFill>
            </a:endParaRPr>
          </a:p>
          <a:p>
            <a:r>
              <a:rPr lang="he-IL" sz="1300">
                <a:solidFill>
                  <a:srgbClr val="FFFFFF"/>
                </a:solidFill>
              </a:rPr>
              <a:t>הם יחסית אנרגטיים ויזדקקו לשעה של טיולים ומשחקים בחוץ בכדי לפרוק עודפי אנרגיה בכל יום.</a:t>
            </a:r>
          </a:p>
        </p:txBody>
      </p:sp>
    </p:spTree>
    <p:extLst>
      <p:ext uri="{BB962C8B-B14F-4D97-AF65-F5344CB8AC3E}">
        <p14:creationId xmlns:p14="http://schemas.microsoft.com/office/powerpoint/2010/main" val="1324874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74E3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כותרת 1">
            <a:extLst>
              <a:ext uri="{FF2B5EF4-FFF2-40B4-BE49-F238E27FC236}">
                <a16:creationId xmlns:a16="http://schemas.microsoft.com/office/drawing/2014/main" id="{125636C2-E4D7-49FE-AA2E-D215D09BD0F0}"/>
              </a:ext>
            </a:extLst>
          </p:cNvPr>
          <p:cNvSpPr>
            <a:spLocks noGrp="1"/>
          </p:cNvSpPr>
          <p:nvPr>
            <p:ph type="title"/>
          </p:nvPr>
        </p:nvSpPr>
        <p:spPr>
          <a:xfrm>
            <a:off x="524256" y="491260"/>
            <a:ext cx="6594189" cy="1625210"/>
          </a:xfrm>
        </p:spPr>
        <p:txBody>
          <a:bodyPr>
            <a:normAutofit/>
          </a:bodyPr>
          <a:lstStyle/>
          <a:p>
            <a:r>
              <a:rPr lang="he-IL">
                <a:solidFill>
                  <a:srgbClr val="FFFFFF"/>
                </a:solidFill>
              </a:rPr>
              <a:t>תפקיד וייעוד</a:t>
            </a:r>
          </a:p>
        </p:txBody>
      </p:sp>
      <p:pic>
        <p:nvPicPr>
          <p:cNvPr id="4" name="תמונה 3">
            <a:extLst>
              <a:ext uri="{FF2B5EF4-FFF2-40B4-BE49-F238E27FC236}">
                <a16:creationId xmlns:a16="http://schemas.microsoft.com/office/drawing/2014/main" id="{35D35F69-7166-40B8-93CC-5E8F93014134}"/>
              </a:ext>
            </a:extLst>
          </p:cNvPr>
          <p:cNvPicPr>
            <a:picLocks noChangeAspect="1"/>
          </p:cNvPicPr>
          <p:nvPr/>
        </p:nvPicPr>
        <p:blipFill rotWithShape="1">
          <a:blip r:embed="rId2"/>
          <a:srcRect r="2692" b="-3"/>
          <a:stretch/>
        </p:blipFill>
        <p:spPr>
          <a:xfrm>
            <a:off x="327547" y="2454903"/>
            <a:ext cx="7058306" cy="4080254"/>
          </a:xfrm>
          <a:prstGeom prst="rect">
            <a:avLst/>
          </a:prstGeom>
        </p:spPr>
      </p:pic>
      <p:sp>
        <p:nvSpPr>
          <p:cNvPr id="18" name="Rectangle 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מציין מיקום תוכן 2">
            <a:extLst>
              <a:ext uri="{FF2B5EF4-FFF2-40B4-BE49-F238E27FC236}">
                <a16:creationId xmlns:a16="http://schemas.microsoft.com/office/drawing/2014/main" id="{2AF586BF-19C5-4817-8582-D83F15341169}"/>
              </a:ext>
            </a:extLst>
          </p:cNvPr>
          <p:cNvSpPr>
            <a:spLocks noGrp="1"/>
          </p:cNvSpPr>
          <p:nvPr>
            <p:ph idx="1"/>
          </p:nvPr>
        </p:nvSpPr>
        <p:spPr>
          <a:xfrm>
            <a:off x="8029319" y="917725"/>
            <a:ext cx="3424739" cy="4852362"/>
          </a:xfrm>
        </p:spPr>
        <p:txBody>
          <a:bodyPr anchor="ctr">
            <a:normAutofit/>
          </a:bodyPr>
          <a:lstStyle/>
          <a:p>
            <a:r>
              <a:rPr lang="he-IL" sz="1400" dirty="0">
                <a:solidFill>
                  <a:srgbClr val="FFFFFF"/>
                </a:solidFill>
              </a:rPr>
              <a:t> מסורתית </a:t>
            </a:r>
            <a:r>
              <a:rPr lang="he-IL" sz="1400" dirty="0" err="1">
                <a:solidFill>
                  <a:srgbClr val="FFFFFF"/>
                </a:solidFill>
              </a:rPr>
              <a:t>ביגלים</a:t>
            </a:r>
            <a:r>
              <a:rPr lang="he-IL" sz="1400" dirty="0">
                <a:solidFill>
                  <a:srgbClr val="FFFFFF"/>
                </a:solidFill>
              </a:rPr>
              <a:t> משמשים לציד בלהקות או בבודדים, בעיקר של ציד קטן, כמו ארנבות ושועלים, אך גם לגישוש אחר ציד גדול כמו חזירי בר, תנים ואיילים. הביגל הוא כלב הרחה, קרי הוא צד תוך גישוש קרוב לקרקע.</a:t>
            </a:r>
          </a:p>
          <a:p>
            <a:endParaRPr lang="he-IL" sz="1400" dirty="0">
              <a:solidFill>
                <a:srgbClr val="FFFFFF"/>
              </a:solidFill>
            </a:endParaRPr>
          </a:p>
          <a:p>
            <a:r>
              <a:rPr lang="he-IL" sz="1400" dirty="0">
                <a:solidFill>
                  <a:srgbClr val="FFFFFF"/>
                </a:solidFill>
              </a:rPr>
              <a:t>כיום </a:t>
            </a:r>
            <a:r>
              <a:rPr lang="he-IL" sz="1400" dirty="0" err="1">
                <a:solidFill>
                  <a:srgbClr val="FFFFFF"/>
                </a:solidFill>
              </a:rPr>
              <a:t>ביגלים</a:t>
            </a:r>
            <a:r>
              <a:rPr lang="he-IL" sz="1400" dirty="0">
                <a:solidFill>
                  <a:srgbClr val="FFFFFF"/>
                </a:solidFill>
              </a:rPr>
              <a:t> משמשים כחיות מחמד, אך גם ככלבי גישוש למטרות שונות. בין התפקידים שממלאים כלבים אלה כיום ניתן למצוא גישוש אחר אדם, גישוש אחר סמים, גישוש אחר חומרים אורגניים אסורים במעברי גבול נמלי ים ונמלי אוויר ועוד. יתרונו של הביגל על כלבי גישוש אחרים הוא בגודלו הקטן והקומפקטי המאפשר גמישות רבה בהפעלתו, בהופעתו הלא מאיימת ובאופיו הנוח.</a:t>
            </a:r>
          </a:p>
          <a:p>
            <a:r>
              <a:rPr lang="he-IL" sz="1400" dirty="0">
                <a:solidFill>
                  <a:srgbClr val="FFFFFF"/>
                </a:solidFill>
              </a:rPr>
              <a:t>בשל אופיו הטוב וממדיו הנוחים, הביגל פופולרי מאוד כחיית מחמד.</a:t>
            </a:r>
          </a:p>
        </p:txBody>
      </p:sp>
    </p:spTree>
    <p:extLst>
      <p:ext uri="{BB962C8B-B14F-4D97-AF65-F5344CB8AC3E}">
        <p14:creationId xmlns:p14="http://schemas.microsoft.com/office/powerpoint/2010/main" val="193369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C2C484-AEFF-4CAB-9F5E-7AC86BC57A60}"/>
              </a:ext>
            </a:extLst>
          </p:cNvPr>
          <p:cNvSpPr>
            <a:spLocks noGrp="1"/>
          </p:cNvSpPr>
          <p:nvPr>
            <p:ph type="title"/>
          </p:nvPr>
        </p:nvSpPr>
        <p:spPr>
          <a:xfrm>
            <a:off x="762001" y="803325"/>
            <a:ext cx="5314536" cy="1325563"/>
          </a:xfrm>
        </p:spPr>
        <p:txBody>
          <a:bodyPr>
            <a:normAutofit/>
          </a:bodyPr>
          <a:lstStyle/>
          <a:p>
            <a:r>
              <a:rPr lang="he-IL" dirty="0"/>
              <a:t>בריאות</a:t>
            </a:r>
          </a:p>
        </p:txBody>
      </p:sp>
      <p:sp>
        <p:nvSpPr>
          <p:cNvPr id="3" name="מציין מיקום תוכן 2">
            <a:extLst>
              <a:ext uri="{FF2B5EF4-FFF2-40B4-BE49-F238E27FC236}">
                <a16:creationId xmlns:a16="http://schemas.microsoft.com/office/drawing/2014/main" id="{A55BDB55-F16E-4F28-8670-5C7BBABABFD4}"/>
              </a:ext>
            </a:extLst>
          </p:cNvPr>
          <p:cNvSpPr>
            <a:spLocks noGrp="1"/>
          </p:cNvSpPr>
          <p:nvPr>
            <p:ph idx="1"/>
          </p:nvPr>
        </p:nvSpPr>
        <p:spPr>
          <a:xfrm>
            <a:off x="762000" y="2279018"/>
            <a:ext cx="5314543" cy="3375920"/>
          </a:xfrm>
        </p:spPr>
        <p:txBody>
          <a:bodyPr anchor="t">
            <a:normAutofit/>
          </a:bodyPr>
          <a:lstStyle/>
          <a:p>
            <a:r>
              <a:rPr lang="he-IL" sz="1800" dirty="0"/>
              <a:t>גזע הביגל נחשב לגזע חסון שיכול להירפא במהירות, ישנן מספר בעיות בריאותיות, כגון: </a:t>
            </a:r>
            <a:r>
              <a:rPr lang="he-IL" sz="1800" dirty="0" err="1"/>
              <a:t>דיספלסיה</a:t>
            </a:r>
            <a:r>
              <a:rPr lang="he-IL" sz="1800" dirty="0"/>
              <a:t> של מפרק הירך, מחלה ניוונית שיכולה לעוות את הרגליים הקדמיות, אפילפסיה ובבעיות בעמוד השדרה בשלבים מאוחרים של חייהם., מחלות לב ובעיות בעיניים. כלבי הביגל זקוקים להברשת הפרווה במברשת חזקה, שמירה על ציפורניים מסודרות ובדיקה ווטרינרית על בסיס קבוע כדי לוודא שאין סימנים לזיהום, הרחצה שלהם צריכה להיעשות עם סבון עדין.</a:t>
            </a:r>
          </a:p>
          <a:p>
            <a:r>
              <a:rPr lang="he-IL" sz="1800" dirty="0"/>
              <a:t>בשל אוזניהם הארוכות וחוסר האוורור הפנימי הם נוטים לחלות בדלקות אוזניים.</a:t>
            </a:r>
          </a:p>
          <a:p>
            <a:r>
              <a:rPr lang="he-IL" sz="1800" dirty="0"/>
              <a:t> בעיה נוספת אצל </a:t>
            </a:r>
            <a:r>
              <a:rPr lang="he-IL" sz="1800" dirty="0" err="1"/>
              <a:t>ביגלים</a:t>
            </a:r>
            <a:r>
              <a:rPr lang="he-IL" sz="1800" dirty="0"/>
              <a:t> בשלב בוגר היא השמנה</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תמונה 3">
            <a:extLst>
              <a:ext uri="{FF2B5EF4-FFF2-40B4-BE49-F238E27FC236}">
                <a16:creationId xmlns:a16="http://schemas.microsoft.com/office/drawing/2014/main" id="{9ABA032E-2548-4B7B-995B-B03CB4DC217C}"/>
              </a:ext>
            </a:extLst>
          </p:cNvPr>
          <p:cNvPicPr>
            <a:picLocks noChangeAspect="1"/>
          </p:cNvPicPr>
          <p:nvPr/>
        </p:nvPicPr>
        <p:blipFill rotWithShape="1">
          <a:blip r:embed="rId2"/>
          <a:srcRect l="17486" r="13778"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73662563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D573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כותרת 1">
            <a:extLst>
              <a:ext uri="{FF2B5EF4-FFF2-40B4-BE49-F238E27FC236}">
                <a16:creationId xmlns:a16="http://schemas.microsoft.com/office/drawing/2014/main" id="{09312CF3-5741-45EB-B2B0-C8619AEB14C1}"/>
              </a:ext>
            </a:extLst>
          </p:cNvPr>
          <p:cNvSpPr>
            <a:spLocks noGrp="1"/>
          </p:cNvSpPr>
          <p:nvPr>
            <p:ph type="title"/>
          </p:nvPr>
        </p:nvSpPr>
        <p:spPr>
          <a:xfrm>
            <a:off x="524256" y="491260"/>
            <a:ext cx="6594189" cy="1625210"/>
          </a:xfrm>
        </p:spPr>
        <p:txBody>
          <a:bodyPr>
            <a:normAutofit/>
          </a:bodyPr>
          <a:lstStyle/>
          <a:p>
            <a:r>
              <a:rPr lang="he-IL">
                <a:solidFill>
                  <a:srgbClr val="FFFFFF"/>
                </a:solidFill>
              </a:rPr>
              <a:t>אילוף</a:t>
            </a:r>
          </a:p>
        </p:txBody>
      </p:sp>
      <p:pic>
        <p:nvPicPr>
          <p:cNvPr id="4" name="תמונה 3">
            <a:extLst>
              <a:ext uri="{FF2B5EF4-FFF2-40B4-BE49-F238E27FC236}">
                <a16:creationId xmlns:a16="http://schemas.microsoft.com/office/drawing/2014/main" id="{184761E7-12EF-41D7-951D-498E5D732B17}"/>
              </a:ext>
            </a:extLst>
          </p:cNvPr>
          <p:cNvPicPr>
            <a:picLocks noChangeAspect="1"/>
          </p:cNvPicPr>
          <p:nvPr/>
        </p:nvPicPr>
        <p:blipFill rotWithShape="1">
          <a:blip r:embed="rId2"/>
          <a:srcRect t="12903" b="3940"/>
          <a:stretch/>
        </p:blipFill>
        <p:spPr>
          <a:xfrm>
            <a:off x="327547" y="2454903"/>
            <a:ext cx="7058306" cy="4080254"/>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מציין מיקום תוכן 2">
            <a:extLst>
              <a:ext uri="{FF2B5EF4-FFF2-40B4-BE49-F238E27FC236}">
                <a16:creationId xmlns:a16="http://schemas.microsoft.com/office/drawing/2014/main" id="{C6ECC50A-4428-4CBF-BE66-205F442C19FB}"/>
              </a:ext>
            </a:extLst>
          </p:cNvPr>
          <p:cNvSpPr>
            <a:spLocks noGrp="1"/>
          </p:cNvSpPr>
          <p:nvPr>
            <p:ph idx="1"/>
          </p:nvPr>
        </p:nvSpPr>
        <p:spPr>
          <a:xfrm>
            <a:off x="8029319" y="917725"/>
            <a:ext cx="3424739" cy="4852362"/>
          </a:xfrm>
        </p:spPr>
        <p:txBody>
          <a:bodyPr anchor="ctr">
            <a:normAutofit fontScale="85000" lnSpcReduction="10000"/>
          </a:bodyPr>
          <a:lstStyle/>
          <a:p>
            <a:endParaRPr lang="he-IL" sz="1900" dirty="0">
              <a:solidFill>
                <a:srgbClr val="FFFFFF"/>
              </a:solidFill>
            </a:endParaRPr>
          </a:p>
          <a:p>
            <a:r>
              <a:rPr lang="he-IL" sz="1900" dirty="0">
                <a:solidFill>
                  <a:srgbClr val="FFFFFF"/>
                </a:solidFill>
              </a:rPr>
              <a:t> </a:t>
            </a:r>
            <a:r>
              <a:rPr lang="he-IL" sz="2000" dirty="0">
                <a:solidFill>
                  <a:schemeClr val="bg1"/>
                </a:solidFill>
              </a:rPr>
              <a:t>בזכות החוכמה הרבה של כלבים אלו, הם יכולים להיות מאולפים מהר מאוד, ואימון אינטנסיבי עם מטרות מוגדרות יעבוד היטב בשבילם. את גורי הביגל ניתן לאמן כבר בגיל 6-8 שבועות ובגילאים אלו הם יסתגלו בקלות לסוגים שונים של הכשרה. מכיוון שטווח הקשב שלהם קצר, האילוף צריך להימשך כ- 10-15 דקות ולא יותר מפעמיים עד שלוש ביום. כלבי הביגל זקוקים למשוב חיובי קבוע ולחיבה רבה, הכלבים מגזע ביגל אינם קשים לאילוף על ידי האדם הממוצע אבל הדבר דורש סבלנות, התמדה ואימונים תכופים. חשוב להעביר אותם תהליך </a:t>
            </a:r>
            <a:r>
              <a:rPr lang="he-IL" sz="2000" dirty="0" err="1">
                <a:solidFill>
                  <a:schemeClr val="bg1"/>
                </a:solidFill>
              </a:rPr>
              <a:t>חיברות</a:t>
            </a:r>
            <a:r>
              <a:rPr lang="he-IL" sz="2000" dirty="0">
                <a:solidFill>
                  <a:schemeClr val="bg1"/>
                </a:solidFill>
              </a:rPr>
              <a:t> עם כלבים אחרים וחשוב שהם ילמדו התנהגות חיובית מוקדם ככל האפשר, בדרך כלל  הם יגיבו היטב לאילוף הכולל פעילות גופנית, חיזוקים חיוביים ושפע של חיבה.</a:t>
            </a:r>
          </a:p>
          <a:p>
            <a:endParaRPr lang="he-IL" sz="1900" dirty="0">
              <a:solidFill>
                <a:srgbClr val="FFFFFF"/>
              </a:solidFill>
            </a:endParaRPr>
          </a:p>
        </p:txBody>
      </p:sp>
    </p:spTree>
    <p:extLst>
      <p:ext uri="{BB962C8B-B14F-4D97-AF65-F5344CB8AC3E}">
        <p14:creationId xmlns:p14="http://schemas.microsoft.com/office/powerpoint/2010/main" val="3011804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0B6C02D-D1DB-46CB-BBE6-8B25C350F61A}"/>
              </a:ext>
            </a:extLst>
          </p:cNvPr>
          <p:cNvSpPr>
            <a:spLocks noGrp="1"/>
          </p:cNvSpPr>
          <p:nvPr>
            <p:ph type="title"/>
          </p:nvPr>
        </p:nvSpPr>
        <p:spPr>
          <a:xfrm>
            <a:off x="1093839" y="365125"/>
            <a:ext cx="10515600" cy="1070385"/>
          </a:xfrm>
        </p:spPr>
        <p:txBody>
          <a:bodyPr>
            <a:normAutofit fontScale="90000"/>
          </a:bodyPr>
          <a:lstStyle/>
          <a:p>
            <a:r>
              <a:rPr lang="he-IL" dirty="0"/>
              <a:t>סיכום</a:t>
            </a:r>
            <a:br>
              <a:rPr lang="he-IL" dirty="0"/>
            </a:br>
            <a:endParaRPr lang="he-IL" dirty="0"/>
          </a:p>
        </p:txBody>
      </p:sp>
      <p:pic>
        <p:nvPicPr>
          <p:cNvPr id="4" name="מציין מיקום תוכן 3">
            <a:extLst>
              <a:ext uri="{FF2B5EF4-FFF2-40B4-BE49-F238E27FC236}">
                <a16:creationId xmlns:a16="http://schemas.microsoft.com/office/drawing/2014/main" id="{32C93F8D-A019-4D16-A258-461010E6029E}"/>
              </a:ext>
            </a:extLst>
          </p:cNvPr>
          <p:cNvPicPr>
            <a:picLocks noGrp="1" noChangeAspect="1"/>
          </p:cNvPicPr>
          <p:nvPr>
            <p:ph idx="1"/>
          </p:nvPr>
        </p:nvPicPr>
        <p:blipFill>
          <a:blip r:embed="rId2"/>
          <a:stretch>
            <a:fillRect/>
          </a:stretch>
        </p:blipFill>
        <p:spPr>
          <a:xfrm>
            <a:off x="1093839" y="234203"/>
            <a:ext cx="3764456" cy="3764456"/>
          </a:xfrm>
          <a:prstGeom prst="rect">
            <a:avLst/>
          </a:prstGeom>
        </p:spPr>
      </p:pic>
      <p:pic>
        <p:nvPicPr>
          <p:cNvPr id="5" name="תמונה 4">
            <a:extLst>
              <a:ext uri="{FF2B5EF4-FFF2-40B4-BE49-F238E27FC236}">
                <a16:creationId xmlns:a16="http://schemas.microsoft.com/office/drawing/2014/main" id="{355097F3-BEE2-49AA-B9BF-EE1BBC2DF02A}"/>
              </a:ext>
            </a:extLst>
          </p:cNvPr>
          <p:cNvPicPr>
            <a:picLocks noChangeAspect="1"/>
          </p:cNvPicPr>
          <p:nvPr/>
        </p:nvPicPr>
        <p:blipFill>
          <a:blip r:embed="rId3"/>
          <a:stretch>
            <a:fillRect/>
          </a:stretch>
        </p:blipFill>
        <p:spPr>
          <a:xfrm>
            <a:off x="1125979" y="4129581"/>
            <a:ext cx="3732316" cy="2484789"/>
          </a:xfrm>
          <a:prstGeom prst="rect">
            <a:avLst/>
          </a:prstGeom>
        </p:spPr>
      </p:pic>
      <p:sp>
        <p:nvSpPr>
          <p:cNvPr id="7" name="תיבת טקסט 6">
            <a:extLst>
              <a:ext uri="{FF2B5EF4-FFF2-40B4-BE49-F238E27FC236}">
                <a16:creationId xmlns:a16="http://schemas.microsoft.com/office/drawing/2014/main" id="{59E93F07-D596-45E6-B4B7-5F24396EFFFD}"/>
              </a:ext>
            </a:extLst>
          </p:cNvPr>
          <p:cNvSpPr txBox="1"/>
          <p:nvPr/>
        </p:nvSpPr>
        <p:spPr>
          <a:xfrm>
            <a:off x="6008288" y="1427112"/>
            <a:ext cx="5631402" cy="4801314"/>
          </a:xfrm>
          <a:prstGeom prst="rect">
            <a:avLst/>
          </a:prstGeom>
          <a:noFill/>
        </p:spPr>
        <p:txBody>
          <a:bodyPr wrap="square">
            <a:spAutoFit/>
          </a:bodyPr>
          <a:lstStyle/>
          <a:p>
            <a:r>
              <a:rPr lang="he-IL" b="1" i="0" dirty="0">
                <a:solidFill>
                  <a:srgbClr val="000000"/>
                </a:solidFill>
                <a:effectLst/>
                <a:latin typeface="Arial" panose="020B0604020202020204" pitchFamily="34" charset="0"/>
              </a:rPr>
              <a:t>כלב הביגל</a:t>
            </a:r>
            <a:r>
              <a:rPr lang="he-IL" b="0" i="0" dirty="0">
                <a:solidFill>
                  <a:srgbClr val="000000"/>
                </a:solidFill>
                <a:effectLst/>
                <a:latin typeface="Arial" panose="020B0604020202020204" pitchFamily="34" charset="0"/>
              </a:rPr>
              <a:t> הוא נעים וחביב במיוחד. נהדר ככלב משפחה וקל לטפל בו.</a:t>
            </a:r>
          </a:p>
          <a:p>
            <a:r>
              <a:rPr lang="he-IL" b="0" i="0" dirty="0">
                <a:solidFill>
                  <a:srgbClr val="000000"/>
                </a:solidFill>
                <a:effectLst/>
                <a:latin typeface="Arial" panose="020B0604020202020204" pitchFamily="34" charset="0"/>
              </a:rPr>
              <a:t>כלבים אלו מלאים באנרגיה. הם אוהבים במיוחד לשחק עם ילדים ויכולים להיות שובבים לא קטנים ומשעשעים באותה המידה.</a:t>
            </a:r>
          </a:p>
          <a:p>
            <a:r>
              <a:rPr lang="he-IL" b="0" i="0" dirty="0">
                <a:solidFill>
                  <a:srgbClr val="000000"/>
                </a:solidFill>
                <a:effectLst/>
                <a:latin typeface="Arial" panose="020B0604020202020204" pitchFamily="34" charset="0"/>
              </a:rPr>
              <a:t>כלב הביגל יכול להסתדר בסביבות שונות , אך בגלל האופי השובבי שלהם הם לא אוהבים להישאר לבד לתקופות זמן ארוכות במהלך היום. הם מסתדרים טוב עם חיות אחרות.</a:t>
            </a:r>
          </a:p>
          <a:p>
            <a:r>
              <a:rPr lang="he-IL" i="0" dirty="0">
                <a:solidFill>
                  <a:srgbClr val="000000"/>
                </a:solidFill>
                <a:effectLst/>
                <a:latin typeface="Arial" panose="020B0604020202020204" pitchFamily="34" charset="0"/>
              </a:rPr>
              <a:t>כלבי הביגל </a:t>
            </a:r>
            <a:r>
              <a:rPr lang="he-IL" b="0" i="0" dirty="0">
                <a:solidFill>
                  <a:srgbClr val="000000"/>
                </a:solidFill>
                <a:effectLst/>
                <a:latin typeface="Arial" panose="020B0604020202020204" pitchFamily="34" charset="0"/>
              </a:rPr>
              <a:t>נחשבים חכמים ואינטליגנטים מאוד מה שיכול להוביל לשעמום מהיר אם לא דואגים להעסיק אותם.</a:t>
            </a:r>
          </a:p>
          <a:p>
            <a:r>
              <a:rPr lang="he-IL" b="0" i="0" dirty="0">
                <a:solidFill>
                  <a:srgbClr val="000000"/>
                </a:solidFill>
                <a:effectLst/>
                <a:latin typeface="Arial" panose="020B0604020202020204" pitchFamily="34" charset="0"/>
              </a:rPr>
              <a:t>לא נדרש טיפוח מיוחד עבור סוג כלב זה. הברשה יומית קצרה תשמור על המראה המצוין שלהם.</a:t>
            </a:r>
          </a:p>
          <a:p>
            <a:r>
              <a:rPr lang="he-IL" b="0" i="0" dirty="0">
                <a:solidFill>
                  <a:srgbClr val="000000"/>
                </a:solidFill>
                <a:effectLst/>
                <a:latin typeface="Arial" panose="020B0604020202020204" pitchFamily="34" charset="0"/>
              </a:rPr>
              <a:t>לסוג כלב זה יש נביחות ארוכות והוא יכול להיות רעשן לא קטן. אילוף ביגל בשעורים קצרים מגיל גורות יפתור בקלות כל בעיה שסוג כלב זה יכול להביא.</a:t>
            </a:r>
          </a:p>
          <a:p>
            <a:endParaRPr lang="he-IL" b="0" i="0" dirty="0">
              <a:solidFill>
                <a:srgbClr val="000000"/>
              </a:solidFill>
              <a:effectLst/>
              <a:latin typeface="Arial" panose="020B0604020202020204" pitchFamily="34" charset="0"/>
            </a:endParaRPr>
          </a:p>
          <a:p>
            <a:endParaRPr lang="he-IL" dirty="0"/>
          </a:p>
        </p:txBody>
      </p:sp>
    </p:spTree>
    <p:extLst>
      <p:ext uri="{BB962C8B-B14F-4D97-AF65-F5344CB8AC3E}">
        <p14:creationId xmlns:p14="http://schemas.microsoft.com/office/powerpoint/2010/main" val="2657909917"/>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2482</TotalTime>
  <Words>852</Words>
  <Application>Microsoft Office PowerPoint</Application>
  <PresentationFormat>מסך רחב</PresentationFormat>
  <Paragraphs>39</Paragraphs>
  <Slides>8</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8</vt:i4>
      </vt:variant>
    </vt:vector>
  </HeadingPairs>
  <TitlesOfParts>
    <vt:vector size="12" baseType="lpstr">
      <vt:lpstr>Arial</vt:lpstr>
      <vt:lpstr>Calibri</vt:lpstr>
      <vt:lpstr>Calibri Light</vt:lpstr>
      <vt:lpstr>ערכת נושא Office</vt:lpstr>
      <vt:lpstr>  Beagleביגל     </vt:lpstr>
      <vt:lpstr>היסטוריה של הגזע</vt:lpstr>
      <vt:lpstr>מראה כללי</vt:lpstr>
      <vt:lpstr>אופי</vt:lpstr>
      <vt:lpstr>תפקיד וייעוד</vt:lpstr>
      <vt:lpstr>בריאות</vt:lpstr>
      <vt:lpstr>אילוף</vt:lpstr>
      <vt:lpstr>סיכום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Beagleביגל     </dc:title>
  <dc:creator>חן בראון</dc:creator>
  <cp:lastModifiedBy>חן בראון</cp:lastModifiedBy>
  <cp:revision>1</cp:revision>
  <dcterms:created xsi:type="dcterms:W3CDTF">2022-02-13T19:25:59Z</dcterms:created>
  <dcterms:modified xsi:type="dcterms:W3CDTF">2022-02-24T12:28:28Z</dcterms:modified>
</cp:coreProperties>
</file>