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גם זריהן" initials="אז" lastIdx="1" clrIdx="0">
    <p:extLst>
      <p:ext uri="{19B8F6BF-5375-455C-9EA6-DF929625EA0E}">
        <p15:presenceInfo xmlns:p15="http://schemas.microsoft.com/office/powerpoint/2012/main" userId="אגם זריהן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6T21:13:57.731" idx="1">
    <p:pos x="767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224918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855224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67544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74549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132608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3246647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2607083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33404888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253734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724801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148178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F2E53E1-A975-43CA-ACD9-2555D3045947}" type="datetimeFigureOut">
              <a:rPr lang="he-IL" smtClean="0"/>
              <a:t>כ"ח/אדר ב/תשפ"ב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B8D480A4-BCD1-448E-90D0-E55B0EC8CDDB}" type="slidenum">
              <a:rPr lang="he-IL" smtClean="0"/>
              <a:t>‹#›</a:t>
            </a:fld>
            <a:endParaRPr lang="he-IL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6271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slow">
    <p:fade/>
  </p:transition>
  <p:txStyles>
    <p:titleStyle>
      <a:lvl1pPr algn="l" defTabSz="914400" rtl="1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r" defTabSz="914400" rtl="1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r" defTabSz="914400" rtl="1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C:\Users\nogae\Downloads\10000000_443040977556365_2682582307853766161_n.mp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7D3EA98-5A6E-404D-93D5-EE77AD33CA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30907" y="2228295"/>
            <a:ext cx="8361229" cy="2098226"/>
          </a:xfrm>
        </p:spPr>
        <p:txBody>
          <a:bodyPr/>
          <a:lstStyle/>
          <a:p>
            <a:r>
              <a:rPr lang="he-IL" dirty="0"/>
              <a:t>לברדור </a:t>
            </a:r>
            <a:r>
              <a:rPr lang="he-IL" dirty="0" err="1"/>
              <a:t>רטריבר</a:t>
            </a: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FEBDAAF-458C-4A5F-B72A-529A929765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294" y="1796385"/>
            <a:ext cx="3342443" cy="445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7122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8D1E679-C1D4-4B4F-BCBE-84A759CD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לברדור </a:t>
            </a:r>
            <a:r>
              <a:rPr lang="he-IL" dirty="0" err="1"/>
              <a:t>רטריבר</a:t>
            </a:r>
            <a:endParaRPr lang="he-IL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C169ECB-F125-446B-8DB8-494A95E5D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2302" y="1988598"/>
            <a:ext cx="6640497" cy="387880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800" dirty="0"/>
              <a:t>כלב צייד המשתייך לקבוצת </a:t>
            </a:r>
            <a:r>
              <a:rPr lang="he-IL" sz="2800" dirty="0" err="1"/>
              <a:t>הרטריברים</a:t>
            </a:r>
            <a:r>
              <a:rPr lang="he-IL" sz="2800" dirty="0"/>
              <a:t>, הגזע פותח על מנת לסייע בצייד עופות מים.</a:t>
            </a:r>
          </a:p>
          <a:p>
            <a:pPr marL="0" indent="0">
              <a:buNone/>
            </a:pPr>
            <a:r>
              <a:rPr lang="he-IL" sz="2800" dirty="0"/>
              <a:t>משערים שמוצאו מהאי </a:t>
            </a:r>
            <a:r>
              <a:rPr lang="he-IL" sz="2800" dirty="0" err="1"/>
              <a:t>ניופאונדלנד</a:t>
            </a:r>
            <a:r>
              <a:rPr lang="he-IL" sz="2800" dirty="0"/>
              <a:t>. תפקידו היה לעזור לדייגים בציד שלהם ע"י כך שהיו עולים עם הדייגים לסירה והם היו שוחים ומביאים את רשתות הדגים ובנוסף מביאים מהמים את העופות שהצייד היה צד.</a:t>
            </a:r>
            <a:br>
              <a:rPr lang="en-US" sz="2800" dirty="0"/>
            </a:br>
            <a:r>
              <a:rPr lang="he-IL" sz="2800" dirty="0"/>
              <a:t>(הוא ניחן במה שנקרא 'פה רך'- היכולת להביא לצייד את הציד מבלי לפגוע בו)</a:t>
            </a:r>
          </a:p>
          <a:p>
            <a:pPr marL="0" indent="0">
              <a:buNone/>
            </a:pPr>
            <a:r>
              <a:rPr lang="he-IL" sz="2800" dirty="0"/>
              <a:t>לברדור הוא גזע הכלב הנפוץ ביותר בקנדה, ארצות הברית, ישראל ומדינות נוספות.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2CFC9A81-BF71-438F-BA01-7AC42F8F8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124" y="242533"/>
            <a:ext cx="2527177" cy="3369569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9730C7D8-FF7B-4066-83C1-33123E3FD7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671" y="3794094"/>
            <a:ext cx="2116030" cy="2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7527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BB2B36-7112-4483-83F8-A293B487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298" y="994299"/>
            <a:ext cx="5805995" cy="454462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e-IL" sz="2800" dirty="0"/>
              <a:t>כיום משמשים לברדורים ככלבי נחיה לעיוורים, כלבי </a:t>
            </a:r>
            <a:r>
              <a:rPr lang="he-IL" sz="2800" dirty="0" err="1"/>
              <a:t>שירות,כלבי</a:t>
            </a:r>
            <a:r>
              <a:rPr lang="he-IL" sz="2800" dirty="0"/>
              <a:t> תרפיה, כלבי חיפוש והצלה וגם כמגלי חומרי נפץ וסמים.</a:t>
            </a:r>
            <a:br>
              <a:rPr lang="en-US" sz="2800" dirty="0"/>
            </a:br>
            <a:r>
              <a:rPr lang="he-IL" sz="2800" dirty="0"/>
              <a:t>וזאת בזכות אפם הרגיש, חכמתם ויצר ההבאה שלהם יחד עם רצון לרצות ולשמח את בעליהם.</a:t>
            </a:r>
          </a:p>
          <a:p>
            <a:pPr marL="0" indent="0">
              <a:buNone/>
            </a:pPr>
            <a:r>
              <a:rPr lang="he-IL" sz="2800" dirty="0"/>
              <a:t>לברדור </a:t>
            </a:r>
            <a:r>
              <a:rPr lang="he-IL" sz="2800" dirty="0" err="1"/>
              <a:t>רטריבר</a:t>
            </a:r>
            <a:r>
              <a:rPr lang="he-IL" sz="2800" dirty="0"/>
              <a:t> הוכר לראשונה כגזע ע"י ההתאחדות האנגלית לכלבנות ב- 1903.</a:t>
            </a:r>
            <a:br>
              <a:rPr lang="en-US" sz="2800" dirty="0"/>
            </a:br>
            <a:r>
              <a:rPr lang="he-IL" sz="2800" dirty="0"/>
              <a:t>ונרשם כגזע בהתאחדות האמריקאית ב- 1917 בקבוצת </a:t>
            </a:r>
            <a:r>
              <a:rPr lang="he-IL" sz="2800" dirty="0" err="1"/>
              <a:t>הרטריברים</a:t>
            </a:r>
            <a:r>
              <a:rPr lang="he-IL" sz="2800" dirty="0"/>
              <a:t> וכלבי מים.</a:t>
            </a:r>
            <a:r>
              <a:rPr lang="he-IL" dirty="0"/>
              <a:t> </a:t>
            </a:r>
            <a:r>
              <a:rPr lang="he-IL" sz="2800" dirty="0"/>
              <a:t>(ישנם שני סוגים של לברדור האנגלי והאמריקאי אך לא קיימת הפרדה רשמית. האנגלי נמוך המעט.)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FBFFB254-F243-4BCE-A4F2-2C3C849D9C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9"/>
          <a:stretch/>
        </p:blipFill>
        <p:spPr>
          <a:xfrm>
            <a:off x="2889774" y="3846621"/>
            <a:ext cx="2571750" cy="2682905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2E9C39DE-46EC-4C5C-92C1-33CFEB3C8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04" y="328474"/>
            <a:ext cx="2571750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2384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687004A-490D-47FE-825E-371544535E7E}"/>
              </a:ext>
            </a:extLst>
          </p:cNvPr>
          <p:cNvSpPr txBox="1"/>
          <p:nvPr/>
        </p:nvSpPr>
        <p:spPr>
          <a:xfrm>
            <a:off x="5726096" y="1012054"/>
            <a:ext cx="4216893" cy="26161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buNone/>
            </a:pPr>
            <a:r>
              <a:rPr lang="he-IL" sz="2000" b="1" i="1" dirty="0"/>
              <a:t>אופי הגזע</a:t>
            </a:r>
          </a:p>
          <a:p>
            <a:pPr algn="r">
              <a:buNone/>
            </a:pPr>
            <a:r>
              <a:rPr lang="he-IL" sz="1800" dirty="0"/>
              <a:t>הלברדורים אנרגטיים ואינטליגנטים עם מזג יציב וידידותי מאוד, אוהבים צומת לב ומחזירים אהבה גדולה לבעליהם, כמוכן הם שמחים מאוד מטבעם ולכן כובשים אנשים רבים.</a:t>
            </a:r>
          </a:p>
          <a:p>
            <a:pPr algn="r">
              <a:buNone/>
            </a:pPr>
            <a:r>
              <a:rPr lang="he-IL" dirty="0"/>
              <a:t>כל</a:t>
            </a:r>
            <a:r>
              <a:rPr lang="he-IL" sz="1800" dirty="0"/>
              <a:t> תכונות אלה הופכות אותו לחיית מחמד נפלאה וטובה!</a:t>
            </a:r>
          </a:p>
          <a:p>
            <a:pPr algn="r"/>
            <a:endParaRPr lang="he-IL" dirty="0"/>
          </a:p>
          <a:p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791776E5-12C6-4ACD-A34A-78C0D0CEFAF7}"/>
              </a:ext>
            </a:extLst>
          </p:cNvPr>
          <p:cNvSpPr txBox="1"/>
          <p:nvPr/>
        </p:nvSpPr>
        <p:spPr>
          <a:xfrm>
            <a:off x="2755721" y="3628155"/>
            <a:ext cx="4909351" cy="28931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indent="0" algn="r">
              <a:buNone/>
            </a:pPr>
            <a:r>
              <a:rPr lang="he-IL" sz="2000" b="1" i="1" dirty="0"/>
              <a:t>אילוף</a:t>
            </a:r>
            <a:br>
              <a:rPr lang="en-US" sz="1800" dirty="0"/>
            </a:br>
            <a:r>
              <a:rPr lang="he-IL" sz="1800" dirty="0"/>
              <a:t>רצוי ואף מומלץ להתחיל אילוף מגיל צעיר ככל הניתן על מנת למנוע בעתיד התנהגויות לא רצויות כגון קפיצות על אנשים, משיכות ברצועה אשר בעקבות גודלו הרב יכולות לפצוע ולפגוע.</a:t>
            </a:r>
          </a:p>
          <a:p>
            <a:pPr marL="0" indent="0" algn="r">
              <a:buNone/>
            </a:pPr>
            <a:r>
              <a:rPr lang="he-IL" sz="1800" dirty="0"/>
              <a:t>הלברדורים ידועים באינטליגנטיות שלהם מה שמקל על אילופם.</a:t>
            </a:r>
          </a:p>
          <a:p>
            <a:pPr marL="0" indent="0" algn="r">
              <a:buNone/>
            </a:pPr>
            <a:r>
              <a:rPr lang="he-IL" sz="1800" dirty="0"/>
              <a:t>הם מונעים בעיקר מאוכל אך גם יצר המשחק וההבאה שלהם מפותח מאוד קל לעבוד איתם. </a:t>
            </a:r>
          </a:p>
          <a:p>
            <a:endParaRPr lang="he-IL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0D174350-12F3-4DAE-8ED2-600D2C0D8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352" y="553230"/>
            <a:ext cx="3204045" cy="2403034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274DD5AD-77B7-4FE8-83FB-0B2EEE7F4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770" y="704150"/>
            <a:ext cx="2043638" cy="2545077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F8D7A57C-68E9-4640-A555-0916D272A6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771" y="3545781"/>
            <a:ext cx="2416946" cy="30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29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4F4FB81E-C380-4FCB-9874-B5F185365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663" y="1031332"/>
            <a:ext cx="6987233" cy="5564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200" dirty="0"/>
              <a:t> הלברדור הוא גדול וגבוה ויש לו מבנה גוף כבד ושרירי בעל חזה רחב. גולגולת </a:t>
            </a:r>
            <a:r>
              <a:rPr lang="he-IL" sz="2200" dirty="0" err="1"/>
              <a:t>רחבה,אוזניים</a:t>
            </a:r>
            <a:r>
              <a:rPr lang="he-IL" sz="2200" dirty="0"/>
              <a:t> גדולות ושמוטות, האף מאורך והרגליים שלו ארוכות ביחס לגוף.</a:t>
            </a:r>
            <a:br>
              <a:rPr lang="he-IL" sz="2200" dirty="0"/>
            </a:br>
            <a:r>
              <a:rPr lang="he-IL" sz="2200" dirty="0"/>
              <a:t>יש לו קרום בין האצבעות וזנב חזק ורחב  אשר עוזרים לו בשחייה.</a:t>
            </a:r>
            <a:br>
              <a:rPr lang="he-IL" sz="2200" dirty="0"/>
            </a:br>
            <a:r>
              <a:rPr lang="he-IL" sz="2200" dirty="0"/>
              <a:t>פרוותו קצרה וניתן למצוא אותה ב3 צבעים:</a:t>
            </a:r>
            <a:br>
              <a:rPr lang="he-IL" sz="2200" dirty="0"/>
            </a:br>
            <a:r>
              <a:rPr lang="he-IL" sz="2200" dirty="0"/>
              <a:t>לבן( שלג, קרם וג'ינג'י), חום ושחור.</a:t>
            </a:r>
            <a:br>
              <a:rPr lang="he-IL" sz="2200" dirty="0"/>
            </a:br>
            <a:r>
              <a:rPr lang="he-IL" sz="2200" dirty="0"/>
              <a:t>טיפוח- יש לסרק את פרוותו לעיתים תכופות לפחות פעמיים בשבוע.</a:t>
            </a:r>
          </a:p>
          <a:p>
            <a:pPr marL="0" indent="0">
              <a:buNone/>
            </a:pPr>
            <a:r>
              <a:rPr lang="he-IL" sz="2200" dirty="0"/>
              <a:t>משקל- זכרים 27-36 ק"ג</a:t>
            </a:r>
            <a:br>
              <a:rPr lang="he-IL" sz="2200" dirty="0"/>
            </a:br>
            <a:r>
              <a:rPr lang="he-IL" sz="2200" dirty="0"/>
              <a:t>          נקבות 25-32 ק"ג</a:t>
            </a:r>
          </a:p>
          <a:p>
            <a:pPr marL="0" indent="0">
              <a:buNone/>
            </a:pPr>
            <a:r>
              <a:rPr lang="he-IL" sz="2200" dirty="0"/>
              <a:t>גובה- זכרים 56-63 ס"מ</a:t>
            </a:r>
            <a:br>
              <a:rPr lang="he-IL" sz="2200" dirty="0"/>
            </a:br>
            <a:r>
              <a:rPr lang="he-IL" sz="2200" dirty="0"/>
              <a:t>        נקבות 54-60 ס"מ</a:t>
            </a:r>
          </a:p>
          <a:p>
            <a:pPr marL="0" indent="0">
              <a:buNone/>
            </a:pPr>
            <a:r>
              <a:rPr lang="he-IL" sz="2200" dirty="0"/>
              <a:t>תוחלת חיים- 10-16 שנים.</a:t>
            </a:r>
          </a:p>
          <a:p>
            <a:pPr marL="0" indent="0">
              <a:buNone/>
            </a:pPr>
            <a:r>
              <a:rPr lang="he-IL" sz="2200" dirty="0"/>
              <a:t>בעיות בריאותיות נפוצות- השמנת יתר, בעיות אגן. נוטים למחלות עיניים- ניוון רשתית.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3188255-7D9B-4ADD-AC6D-7B90DF552CED}"/>
              </a:ext>
            </a:extLst>
          </p:cNvPr>
          <p:cNvSpPr txBox="1"/>
          <p:nvPr/>
        </p:nvSpPr>
        <p:spPr>
          <a:xfrm>
            <a:off x="6738152" y="261891"/>
            <a:ext cx="466965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4400" dirty="0"/>
              <a:t>תיאור</a:t>
            </a:r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34B2EDA1-0B79-468E-AD25-204B2B930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0" y="4243321"/>
            <a:ext cx="3757799" cy="2107106"/>
          </a:xfrm>
          <a:prstGeom prst="rect">
            <a:avLst/>
          </a:prstGeom>
        </p:spPr>
      </p:pic>
      <p:pic>
        <p:nvPicPr>
          <p:cNvPr id="12" name="תמונה 11">
            <a:extLst>
              <a:ext uri="{FF2B5EF4-FFF2-40B4-BE49-F238E27FC236}">
                <a16:creationId xmlns:a16="http://schemas.microsoft.com/office/drawing/2014/main" id="{EB998F6E-6CA5-4012-8810-292FA6511C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390" y="261891"/>
            <a:ext cx="2408992" cy="321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9883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D8FA34-36C4-485F-A781-A23C574E5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התאמה למשפחה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D98656B7-B073-4134-9FE9-41DE796DB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8657" y="2246050"/>
            <a:ext cx="5521910" cy="41717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e-IL" sz="2800" dirty="0"/>
              <a:t>כלבי הלברדור הם כלבי משפחה נהדרים,  </a:t>
            </a:r>
          </a:p>
          <a:p>
            <a:pPr marL="0" indent="0">
              <a:buNone/>
            </a:pPr>
            <a:r>
              <a:rPr lang="he-IL" sz="2800" dirty="0"/>
              <a:t>הם ידידותיים במיוחד ויכולים להתאים                      וליהנות בבית עם ילדים אך מכיוון שהם כלבים גדולים ונמרצים הם יכולים לפגוע ולהזיק לילדים קטנים לא בכוונה תחילה.</a:t>
            </a:r>
          </a:p>
          <a:p>
            <a:pPr marL="0" indent="0">
              <a:buNone/>
            </a:pPr>
            <a:r>
              <a:rPr lang="he-IL" sz="2800" dirty="0"/>
              <a:t>בשל ידידותם הרבה הם אינם כלבי שמירה טובים ולא יתאימו לבית אשר מחפש הגנה ושמירה.</a:t>
            </a:r>
          </a:p>
          <a:p>
            <a:pPr marL="0" indent="0">
              <a:buNone/>
            </a:pPr>
            <a:r>
              <a:rPr lang="he-IL" sz="2800" dirty="0"/>
              <a:t>יתאימו לבית שיוכל לספק להם פעילות גופנית רבה (במיוחד בשלושת השנים הראשונות לחייהם) לפחות 2 הליכות ארוכות ביום ופעילות מנטאלית.</a:t>
            </a:r>
            <a:br>
              <a:rPr lang="en-US" sz="2800" dirty="0"/>
            </a:br>
            <a:r>
              <a:rPr lang="he-IL" sz="2800" dirty="0"/>
              <a:t>הם כלבים חזקים לכן צריך אדם שיוכל לנהוג אותם ברחוב.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222AA90D-D1F0-4BB2-B4ED-F1B437FC02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945" y="358559"/>
            <a:ext cx="2302831" cy="3070441"/>
          </a:xfrm>
          <a:prstGeom prst="rect">
            <a:avLst/>
          </a:prstGeom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B8D9EF7-EB9E-415F-AB34-951BC5BA95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92" y="449483"/>
            <a:ext cx="3179412" cy="2448354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D2AE69D7-4B75-46D9-ABD6-D4E8BAB625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030" y="4159189"/>
            <a:ext cx="3178205" cy="238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8089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E35E4AB-06DE-44CC-9130-D040F78EA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7825" y="257175"/>
            <a:ext cx="9601200" cy="857250"/>
          </a:xfrm>
        </p:spPr>
        <p:txBody>
          <a:bodyPr/>
          <a:lstStyle/>
          <a:p>
            <a:pPr algn="r"/>
            <a:r>
              <a:rPr lang="he-IL" dirty="0"/>
              <a:t>הלברדור ככלב נחיה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B2FEBF2-1CE7-45E0-9C18-566A8C0DC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074" y="1329599"/>
            <a:ext cx="7143751" cy="496642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e-IL" sz="2400" dirty="0"/>
              <a:t>אחד התפקידים של הלברדור כיום בעולם הוא נחיה לאנשים עם עיוורון.                                                         בארץ יש 2 מרכזים העוסקים בהכשרת כלבי נחיה הגדול </a:t>
            </a:r>
            <a:r>
              <a:rPr lang="he-IL" sz="2400" dirty="0" err="1"/>
              <a:t>מבינהם</a:t>
            </a:r>
            <a:r>
              <a:rPr lang="he-IL" sz="2400" dirty="0"/>
              <a:t> הוא המרכז הישראלי לכלבי נחיה בבית עובד. </a:t>
            </a:r>
          </a:p>
          <a:p>
            <a:pPr marL="0" indent="0" algn="just">
              <a:buNone/>
            </a:pPr>
            <a:r>
              <a:rPr lang="he-IL" sz="2400" dirty="0"/>
              <a:t>תהליך ההכשרה של כלבי הנחיה מתחיל עוד בשלבי הגורות בגיל 8 שבועות נמסרים הגורים למשפחות אומנה למשך תקופה של שנה, בשנה הזאת הגורים נחשפים לחיים בחוץ ולחיים בתוך בית תוך ליווי צמוד של צוות מאלפי המרכז.</a:t>
            </a:r>
          </a:p>
          <a:p>
            <a:pPr marL="0" indent="0">
              <a:buNone/>
            </a:pPr>
            <a:r>
              <a:rPr lang="he-IL" sz="2400" dirty="0"/>
              <a:t>בגיל שנה וחודשיים הכלבים חוזרים למרכז ועוברים מבחני</a:t>
            </a:r>
            <a:r>
              <a:rPr lang="en-US" sz="2400" b="0" i="0" dirty="0">
                <a:solidFill>
                  <a:srgbClr val="333333"/>
                </a:solidFill>
                <a:effectLst/>
                <a:latin typeface="Raleway" pitchFamily="2" charset="0"/>
              </a:rPr>
              <a:t>GDBART </a:t>
            </a:r>
            <a:r>
              <a:rPr lang="he-IL" sz="2400" b="0" i="0" dirty="0">
                <a:solidFill>
                  <a:srgbClr val="333333"/>
                </a:solidFill>
                <a:effectLst/>
                <a:latin typeface="Raleway" pitchFamily="2" charset="0"/>
              </a:rPr>
              <a:t> </a:t>
            </a:r>
            <a:r>
              <a:rPr lang="he-IL" sz="2400" dirty="0"/>
              <a:t>מטרת המבחנים היא לבדוק את התכונות של הכלב והתאמתו ככלב נחיה אם הכלב עובר את המבחן הוא מתחיל באימון יום-יומי שנמשך כ5 חודשים בהם הוא לומד את עבודת הנחיה.</a:t>
            </a:r>
          </a:p>
          <a:p>
            <a:pPr marL="0" indent="0">
              <a:buNone/>
            </a:pPr>
            <a:r>
              <a:rPr lang="he-IL" sz="2400" dirty="0"/>
              <a:t>בסוף ההכשרה הכלבים עוברים מבחן שמטרתו לוודא שהכלב אכן יכול להוביל אדם בבטחה, במידה והכלב עובר את המבחן הוא מוצמד לאדם עם עיוורון בהתאם לדרישות האדם והיכולות הפיזיות שלו כגון </a:t>
            </a:r>
            <a:r>
              <a:rPr lang="he-IL" sz="2400" dirty="0" err="1"/>
              <a:t>גובה,קצב</a:t>
            </a:r>
            <a:r>
              <a:rPr lang="he-IL" sz="2400" dirty="0"/>
              <a:t> </a:t>
            </a:r>
            <a:r>
              <a:rPr lang="he-IL" sz="2400" dirty="0" err="1"/>
              <a:t>הליכה,חוזק</a:t>
            </a:r>
            <a:r>
              <a:rPr lang="he-IL" sz="2400" dirty="0"/>
              <a:t> וכמובן אורח החיים של האדם. 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0A2FCF26-FFAF-4BDE-ABF6-EEBCFC9F5E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0" y="523875"/>
            <a:ext cx="3390901" cy="2403441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2014C3E2-8B56-48AE-AF55-6548C8E53F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980" y="3200400"/>
            <a:ext cx="2443163" cy="3257550"/>
          </a:xfrm>
          <a:prstGeom prst="rect">
            <a:avLst/>
          </a:prstGeom>
        </p:spPr>
      </p:pic>
      <p:sp>
        <p:nvSpPr>
          <p:cNvPr id="4" name="לחצן פעולה: אחורה או הקודם 3">
            <a:hlinkClick r:id="rId4" action="ppaction://hlinkfile" highlightClick="1"/>
            <a:extLst>
              <a:ext uri="{FF2B5EF4-FFF2-40B4-BE49-F238E27FC236}">
                <a16:creationId xmlns:a16="http://schemas.microsoft.com/office/drawing/2014/main" id="{661DC02E-BE3D-4366-92F8-E52DAECC087F}"/>
              </a:ext>
            </a:extLst>
          </p:cNvPr>
          <p:cNvSpPr/>
          <p:nvPr/>
        </p:nvSpPr>
        <p:spPr>
          <a:xfrm>
            <a:off x="5569536" y="318293"/>
            <a:ext cx="878889" cy="72380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48413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E0B72B4-1A04-4063-A020-524BE664E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dirty="0"/>
              <a:t>לסיכום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23B0F8F-41AE-4B6D-8F7F-71419682B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0272" y="2286000"/>
            <a:ext cx="5912527" cy="256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400" dirty="0"/>
              <a:t>כלבי הלברדור הם ידידותיים במיוחד, אינטליגנטים ומלאי מרץ.</a:t>
            </a:r>
          </a:p>
          <a:p>
            <a:pPr marL="0" indent="0">
              <a:buNone/>
            </a:pPr>
            <a:r>
              <a:rPr lang="he-IL" sz="2400" dirty="0"/>
              <a:t>כיום הם ידועים ככלבי נחיה, תרפיה, שירות וגם ככלבי משטרה טובים.</a:t>
            </a:r>
          </a:p>
          <a:p>
            <a:pPr marL="0" indent="0">
              <a:buNone/>
            </a:pPr>
            <a:r>
              <a:rPr lang="he-IL" sz="2400" dirty="0"/>
              <a:t>בשל אופיים הטוב הם חיות המחמד הנפוצות ביותר במדינות רבות.</a:t>
            </a:r>
          </a:p>
          <a:p>
            <a:endParaRPr lang="he-IL" sz="2400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CD22D1D9-9D07-4C52-8296-56CD302AB9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/>
          <a:stretch/>
        </p:blipFill>
        <p:spPr>
          <a:xfrm>
            <a:off x="2251308" y="3375728"/>
            <a:ext cx="2808964" cy="3075695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14B7B909-6ABD-4336-81F5-2F14748D04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677" y="406577"/>
            <a:ext cx="3395766" cy="254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8895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חיתוך">
  <a:themeElements>
    <a:clrScheme name="חיתוך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חיתוך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חיתוך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TM10001105[[fn=חיתוך]]</Template>
  <TotalTime>720</TotalTime>
  <Words>654</Words>
  <Application>Microsoft Office PowerPoint</Application>
  <PresentationFormat>מסך רחב</PresentationFormat>
  <Paragraphs>33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2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1" baseType="lpstr">
      <vt:lpstr>Franklin Gothic Book</vt:lpstr>
      <vt:lpstr>Raleway</vt:lpstr>
      <vt:lpstr>חיתוך</vt:lpstr>
      <vt:lpstr>לברדור רטריבר</vt:lpstr>
      <vt:lpstr>לברדור רטריבר</vt:lpstr>
      <vt:lpstr>מצגת של PowerPoint‏</vt:lpstr>
      <vt:lpstr>מצגת של PowerPoint‏</vt:lpstr>
      <vt:lpstr>מצגת של PowerPoint‏</vt:lpstr>
      <vt:lpstr>התאמה למשפחה</vt:lpstr>
      <vt:lpstr>הלברדור ככלב נחיה </vt:lpstr>
      <vt:lpstr>לסיכום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לברדור רטריבר</dc:title>
  <dc:creator>אגם זריהן</dc:creator>
  <cp:lastModifiedBy>אגם זריהן</cp:lastModifiedBy>
  <cp:revision>3</cp:revision>
  <dcterms:created xsi:type="dcterms:W3CDTF">2022-03-26T18:14:59Z</dcterms:created>
  <dcterms:modified xsi:type="dcterms:W3CDTF">2022-03-31T16:06:06Z</dcterms:modified>
</cp:coreProperties>
</file>