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 id="2147484141" r:id="rId2"/>
    <p:sldMasterId id="2147484663" r:id="rId3"/>
  </p:sldMasterIdLst>
  <p:notesMasterIdLst>
    <p:notesMasterId r:id="rId13"/>
  </p:notesMasterIdLst>
  <p:handoutMasterIdLst>
    <p:handoutMasterId r:id="rId14"/>
  </p:handoutMasterIdLst>
  <p:sldIdLst>
    <p:sldId id="583" r:id="rId4"/>
    <p:sldId id="1247" r:id="rId5"/>
    <p:sldId id="1248" r:id="rId6"/>
    <p:sldId id="1246" r:id="rId7"/>
    <p:sldId id="1254" r:id="rId8"/>
    <p:sldId id="1239" r:id="rId9"/>
    <p:sldId id="1257" r:id="rId10"/>
    <p:sldId id="1255" r:id="rId11"/>
    <p:sldId id="1256" r:id="rId12"/>
  </p:sldIdLst>
  <p:sldSz cx="12192000" cy="6858000"/>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5" userDrawn="1">
          <p15:clr>
            <a:srgbClr val="A4A3A4"/>
          </p15:clr>
        </p15:guide>
        <p15:guide id="2" pos="7197" userDrawn="1">
          <p15:clr>
            <a:srgbClr val="A4A3A4"/>
          </p15:clr>
        </p15:guide>
        <p15:guide id="3" orient="horz" pos="2954" userDrawn="1">
          <p15:clr>
            <a:srgbClr val="A4A3A4"/>
          </p15:clr>
        </p15:guide>
      </p15:sldGuideLst>
    </p:ext>
    <p:ext uri="{2D200454-40CA-4A62-9FC3-DE9A4176ACB9}">
      <p15:notesGuideLst xmlns:p15="http://schemas.microsoft.com/office/powerpoint/2012/main">
        <p15:guide id="1" orient="horz" pos="3105"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CCCCFF"/>
    <a:srgbClr val="E6E6E6"/>
    <a:srgbClr val="FFE48F"/>
    <a:srgbClr val="FFFF99"/>
    <a:srgbClr val="A5A6A5"/>
    <a:srgbClr val="CCECFF"/>
    <a:srgbClr val="9966FF"/>
    <a:srgbClr val="FF99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27" autoAdjust="0"/>
    <p:restoredTop sz="94660"/>
  </p:normalViewPr>
  <p:slideViewPr>
    <p:cSldViewPr snapToGrid="0" snapToObjects="1">
      <p:cViewPr varScale="1">
        <p:scale>
          <a:sx n="90" d="100"/>
          <a:sy n="90" d="100"/>
        </p:scale>
        <p:origin x="474" y="96"/>
      </p:cViewPr>
      <p:guideLst>
        <p:guide orient="horz" pos="595"/>
        <p:guide pos="7197"/>
        <p:guide orient="horz" pos="2954"/>
      </p:guideLst>
    </p:cSldViewPr>
  </p:slideViewPr>
  <p:notesTextViewPr>
    <p:cViewPr>
      <p:scale>
        <a:sx n="1" d="1"/>
        <a:sy n="1" d="1"/>
      </p:scale>
      <p:origin x="0" y="0"/>
    </p:cViewPr>
  </p:notesTextViewPr>
  <p:notesViewPr>
    <p:cSldViewPr snapToGrid="0" snapToObjects="1" showGuides="1">
      <p:cViewPr varScale="1">
        <p:scale>
          <a:sx n="121" d="100"/>
          <a:sy n="121" d="100"/>
        </p:scale>
        <p:origin x="5072" y="168"/>
      </p:cViewPr>
      <p:guideLst>
        <p:guide orient="horz" pos="3105"/>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28320E-2EC2-456F-9AB4-98D465C62A07}" type="doc">
      <dgm:prSet loTypeId="urn:microsoft.com/office/officeart/2005/8/layout/hList9" loCatId="list" qsTypeId="urn:microsoft.com/office/officeart/2005/8/quickstyle/3d2" qsCatId="3D" csTypeId="urn:microsoft.com/office/officeart/2005/8/colors/accent1_2" csCatId="accent1" phldr="1"/>
      <dgm:spPr/>
      <dgm:t>
        <a:bodyPr/>
        <a:lstStyle/>
        <a:p>
          <a:pPr rtl="1"/>
          <a:endParaRPr lang="he-IL"/>
        </a:p>
      </dgm:t>
    </dgm:pt>
    <dgm:pt modelId="{15BEF468-73B1-4140-B67D-B8DDAD0F33D5}">
      <dgm:prSet phldrT="[טקסט]" custT="1"/>
      <dgm:spPr/>
      <dgm:t>
        <a:bodyPr/>
        <a:lstStyle/>
        <a:p>
          <a:pPr algn="ctr" rtl="1"/>
          <a:r>
            <a:rPr lang="he-IL" sz="1200" b="1" kern="1200" dirty="0">
              <a:solidFill>
                <a:srgbClr val="FFFFFF"/>
              </a:solidFill>
              <a:latin typeface="Segoe UI Semilight" pitchFamily="34" charset="0"/>
              <a:ea typeface="+mn-ea"/>
              <a:cs typeface="Segoe UI Semilight" pitchFamily="34" charset="0"/>
            </a:rPr>
            <a:t>מאפיינים פיזיים </a:t>
          </a:r>
        </a:p>
      </dgm:t>
    </dgm:pt>
    <dgm:pt modelId="{00FEA3F3-A452-4069-9698-DF866890DDB1}" type="parTrans" cxnId="{4DA11AEE-050B-48E3-AF7E-FA1F645FF028}">
      <dgm:prSet/>
      <dgm:spPr/>
      <dgm:t>
        <a:bodyPr/>
        <a:lstStyle/>
        <a:p>
          <a:pPr algn="ctr" rtl="1"/>
          <a:endParaRPr lang="he-IL" sz="1400" b="0">
            <a:latin typeface="Segoe Condensed" panose="020B0606040200020203" pitchFamily="34" charset="0"/>
          </a:endParaRPr>
        </a:p>
      </dgm:t>
    </dgm:pt>
    <dgm:pt modelId="{DC65F963-15EC-4986-81A3-46CC1CEEBEFD}" type="sibTrans" cxnId="{4DA11AEE-050B-48E3-AF7E-FA1F645FF028}">
      <dgm:prSet/>
      <dgm:spPr/>
      <dgm:t>
        <a:bodyPr/>
        <a:lstStyle/>
        <a:p>
          <a:pPr algn="ctr" rtl="1"/>
          <a:endParaRPr lang="he-IL" sz="1400" b="0">
            <a:latin typeface="Segoe Condensed" panose="020B0606040200020203" pitchFamily="34" charset="0"/>
          </a:endParaRPr>
        </a:p>
      </dgm:t>
    </dgm:pt>
    <dgm:pt modelId="{DA5C57E5-396A-4C07-B952-6EED179D9243}">
      <dgm:prSet phldrT="[טקסט]" custT="1"/>
      <dgm:spPr/>
      <dgm:t>
        <a:bodyPr/>
        <a:lstStyle/>
        <a:p>
          <a:pPr marL="0" lvl="0" indent="0" algn="ctr" defTabSz="889000" rtl="1">
            <a:lnSpc>
              <a:spcPct val="90000"/>
            </a:lnSpc>
            <a:spcBef>
              <a:spcPct val="0"/>
            </a:spcBef>
            <a:spcAft>
              <a:spcPct val="35000"/>
            </a:spcAft>
            <a:buNone/>
          </a:pPr>
          <a:r>
            <a:rPr lang="he-IL" sz="1600" b="1" kern="1200" dirty="0">
              <a:solidFill>
                <a:srgbClr val="FFFFFF"/>
              </a:solidFill>
              <a:latin typeface="Segoe UI Semilight" pitchFamily="34" charset="0"/>
              <a:ea typeface="+mn-ea"/>
              <a:cs typeface="Segoe UI Semilight" pitchFamily="34" charset="0"/>
            </a:rPr>
            <a:t>משקל</a:t>
          </a:r>
        </a:p>
      </dgm:t>
    </dgm:pt>
    <dgm:pt modelId="{E771171E-E979-4C54-AF1F-9C22EE36E6C7}" type="parTrans" cxnId="{0D791906-D230-44B3-96BB-E9524FC2E11E}">
      <dgm:prSet/>
      <dgm:spPr/>
      <dgm:t>
        <a:bodyPr/>
        <a:lstStyle/>
        <a:p>
          <a:pPr algn="ctr" rtl="1"/>
          <a:endParaRPr lang="he-IL" sz="1400" b="0">
            <a:latin typeface="Segoe Condensed" panose="020B0606040200020203" pitchFamily="34" charset="0"/>
          </a:endParaRPr>
        </a:p>
      </dgm:t>
    </dgm:pt>
    <dgm:pt modelId="{2FAF7F1E-B5E3-46B6-8831-BB7598E16B96}" type="sibTrans" cxnId="{0D791906-D230-44B3-96BB-E9524FC2E11E}">
      <dgm:prSet/>
      <dgm:spPr/>
      <dgm:t>
        <a:bodyPr/>
        <a:lstStyle/>
        <a:p>
          <a:pPr algn="ctr" rtl="1"/>
          <a:endParaRPr lang="he-IL" sz="1400" b="0">
            <a:latin typeface="Segoe Condensed" panose="020B0606040200020203" pitchFamily="34" charset="0"/>
          </a:endParaRPr>
        </a:p>
      </dgm:t>
    </dgm:pt>
    <dgm:pt modelId="{9FEAEC49-8560-4383-B32E-3154B82BC4F5}">
      <dgm:prSet phldrT="[טקסט]" custT="1"/>
      <dgm:spPr/>
      <dgm:t>
        <a:bodyPr/>
        <a:lstStyle/>
        <a:p>
          <a:pPr marL="0" lvl="0" indent="0" algn="ctr" defTabSz="889000" rtl="1">
            <a:lnSpc>
              <a:spcPct val="90000"/>
            </a:lnSpc>
            <a:spcBef>
              <a:spcPct val="0"/>
            </a:spcBef>
            <a:spcAft>
              <a:spcPct val="35000"/>
            </a:spcAft>
            <a:buNone/>
          </a:pPr>
          <a:r>
            <a:rPr lang="he-IL" sz="1600" b="1" kern="1200" dirty="0">
              <a:solidFill>
                <a:srgbClr val="FFFFFF"/>
              </a:solidFill>
              <a:latin typeface="Segoe UI Semilight" pitchFamily="34" charset="0"/>
              <a:ea typeface="+mn-ea"/>
              <a:cs typeface="Segoe UI Semilight" pitchFamily="34" charset="0"/>
            </a:rPr>
            <a:t>תוחלת חיים</a:t>
          </a:r>
        </a:p>
      </dgm:t>
    </dgm:pt>
    <dgm:pt modelId="{88AAC1B0-3D53-4806-B8F2-A91B70884638}" type="parTrans" cxnId="{B028E940-DE0D-4F16-92C2-593F96424AC1}">
      <dgm:prSet/>
      <dgm:spPr/>
      <dgm:t>
        <a:bodyPr/>
        <a:lstStyle/>
        <a:p>
          <a:pPr algn="ctr" rtl="1"/>
          <a:endParaRPr lang="he-IL" sz="1400" b="0">
            <a:latin typeface="Segoe Condensed" panose="020B0606040200020203" pitchFamily="34" charset="0"/>
          </a:endParaRPr>
        </a:p>
      </dgm:t>
    </dgm:pt>
    <dgm:pt modelId="{3D1325EE-E5AA-4627-8765-ADFE46E961AE}" type="sibTrans" cxnId="{B028E940-DE0D-4F16-92C2-593F96424AC1}">
      <dgm:prSet/>
      <dgm:spPr/>
      <dgm:t>
        <a:bodyPr/>
        <a:lstStyle/>
        <a:p>
          <a:pPr algn="ctr" rtl="1"/>
          <a:endParaRPr lang="he-IL" sz="1400" b="0">
            <a:latin typeface="Segoe Condensed" panose="020B0606040200020203" pitchFamily="34" charset="0"/>
          </a:endParaRPr>
        </a:p>
      </dgm:t>
    </dgm:pt>
    <dgm:pt modelId="{F1D9EC33-A463-4BFA-8595-FA0584E9ACFA}">
      <dgm:prSet phldrT="[טקסט]" custT="1"/>
      <dgm:spPr/>
      <dgm:t>
        <a:bodyPr/>
        <a:lstStyle/>
        <a:p>
          <a:pPr algn="ctr" rtl="1"/>
          <a:r>
            <a:rPr lang="he-IL" sz="1600" b="0" kern="1200" dirty="0">
              <a:solidFill>
                <a:schemeClr val="tx1"/>
              </a:solidFill>
              <a:latin typeface="Segoe UI Semilight" pitchFamily="34" charset="0"/>
              <a:ea typeface="+mn-ea"/>
              <a:cs typeface="Segoe UI Semilight" pitchFamily="34" charset="0"/>
            </a:rPr>
            <a:t>13 עד 15 שנים</a:t>
          </a:r>
        </a:p>
      </dgm:t>
    </dgm:pt>
    <dgm:pt modelId="{546D3F09-9EB2-4E55-A351-C6FB01F643C5}" type="parTrans" cxnId="{51FBB4A6-E303-4436-BEA0-E73978CF434F}">
      <dgm:prSet/>
      <dgm:spPr/>
      <dgm:t>
        <a:bodyPr/>
        <a:lstStyle/>
        <a:p>
          <a:pPr algn="ctr" rtl="1"/>
          <a:endParaRPr lang="he-IL" sz="1400" b="0">
            <a:latin typeface="Segoe Condensed" panose="020B0606040200020203" pitchFamily="34" charset="0"/>
          </a:endParaRPr>
        </a:p>
      </dgm:t>
    </dgm:pt>
    <dgm:pt modelId="{29BD35DA-F442-4C70-8C9A-ACF753151687}" type="sibTrans" cxnId="{51FBB4A6-E303-4436-BEA0-E73978CF434F}">
      <dgm:prSet/>
      <dgm:spPr/>
      <dgm:t>
        <a:bodyPr/>
        <a:lstStyle/>
        <a:p>
          <a:pPr algn="ctr" rtl="1"/>
          <a:endParaRPr lang="he-IL" sz="1400" b="0">
            <a:latin typeface="Segoe Condensed" panose="020B0606040200020203" pitchFamily="34" charset="0"/>
          </a:endParaRPr>
        </a:p>
      </dgm:t>
    </dgm:pt>
    <dgm:pt modelId="{0EA23938-03CE-450C-8E7F-D473327F6E7D}">
      <dgm:prSet custT="1"/>
      <dgm:spPr/>
      <dgm:t>
        <a:bodyPr/>
        <a:lstStyle/>
        <a:p>
          <a:pPr algn="ctr" rtl="1"/>
          <a:r>
            <a:rPr lang="he-IL" sz="1400" b="0" kern="1200" dirty="0">
              <a:solidFill>
                <a:schemeClr val="tx1"/>
              </a:solidFill>
              <a:latin typeface="Segoe UI Semilight" pitchFamily="34" charset="0"/>
              <a:ea typeface="+mn-ea"/>
              <a:cs typeface="Segoe UI Semilight" pitchFamily="34" charset="0"/>
            </a:rPr>
            <a:t>18 עד בממוצע לנקבה </a:t>
          </a:r>
        </a:p>
      </dgm:t>
    </dgm:pt>
    <dgm:pt modelId="{EA15ECFA-4A0D-4C08-BBB2-FEB29E7C8D34}" type="parTrans" cxnId="{FB8E0D2F-BEEC-4520-96EE-623C28B627A2}">
      <dgm:prSet/>
      <dgm:spPr/>
      <dgm:t>
        <a:bodyPr/>
        <a:lstStyle/>
        <a:p>
          <a:pPr algn="ctr" rtl="1"/>
          <a:endParaRPr lang="he-IL" sz="1400" b="0">
            <a:latin typeface="Segoe Condensed" panose="020B0606040200020203" pitchFamily="34" charset="0"/>
          </a:endParaRPr>
        </a:p>
      </dgm:t>
    </dgm:pt>
    <dgm:pt modelId="{4EA511A8-635C-4E44-9BB1-7D8522DC4297}" type="sibTrans" cxnId="{FB8E0D2F-BEEC-4520-96EE-623C28B627A2}">
      <dgm:prSet/>
      <dgm:spPr/>
      <dgm:t>
        <a:bodyPr/>
        <a:lstStyle/>
        <a:p>
          <a:pPr algn="ctr" rtl="1"/>
          <a:endParaRPr lang="he-IL" sz="1400" b="0">
            <a:latin typeface="Segoe Condensed" panose="020B0606040200020203" pitchFamily="34" charset="0"/>
          </a:endParaRPr>
        </a:p>
      </dgm:t>
    </dgm:pt>
    <dgm:pt modelId="{43EC4840-D7A4-4DE5-9DEB-9E6F5719F3FB}">
      <dgm:prSet phldrT="[טקסט]" custT="1"/>
      <dgm:spPr/>
      <dgm:t>
        <a:bodyPr/>
        <a:lstStyle/>
        <a:p>
          <a:pPr algn="ctr" rtl="1"/>
          <a:r>
            <a:rPr lang="he-IL" sz="1200" b="1" kern="1200" dirty="0">
              <a:solidFill>
                <a:schemeClr val="bg2"/>
              </a:solidFill>
              <a:latin typeface="Segoe UI Semilight" pitchFamily="34" charset="0"/>
              <a:ea typeface="+mn-ea"/>
              <a:cs typeface="Segoe UI Semilight" pitchFamily="34" charset="0"/>
            </a:rPr>
            <a:t>מאפיינים כלליים</a:t>
          </a:r>
        </a:p>
      </dgm:t>
    </dgm:pt>
    <dgm:pt modelId="{84BC1038-78A2-44E7-B5C4-2AB540B9DA9D}" type="parTrans" cxnId="{55DD11B5-FF32-498A-9340-D3C1F5CC0BF2}">
      <dgm:prSet/>
      <dgm:spPr/>
      <dgm:t>
        <a:bodyPr/>
        <a:lstStyle/>
        <a:p>
          <a:pPr algn="ctr" rtl="1"/>
          <a:endParaRPr lang="he-IL" sz="1400" b="0">
            <a:latin typeface="Segoe Condensed" panose="020B0606040200020203" pitchFamily="34" charset="0"/>
          </a:endParaRPr>
        </a:p>
      </dgm:t>
    </dgm:pt>
    <dgm:pt modelId="{C555E8B3-A7C1-4677-A4D1-B398B333F966}" type="sibTrans" cxnId="{55DD11B5-FF32-498A-9340-D3C1F5CC0BF2}">
      <dgm:prSet/>
      <dgm:spPr/>
      <dgm:t>
        <a:bodyPr/>
        <a:lstStyle/>
        <a:p>
          <a:pPr algn="ctr" rtl="1"/>
          <a:endParaRPr lang="he-IL" sz="1400" b="0">
            <a:latin typeface="Segoe Condensed" panose="020B0606040200020203" pitchFamily="34" charset="0"/>
          </a:endParaRPr>
        </a:p>
      </dgm:t>
    </dgm:pt>
    <dgm:pt modelId="{C6D7ECA2-1BFA-443B-B9F8-E1866D2C31CD}">
      <dgm:prSet phldrT="[טקסט]" custT="1"/>
      <dgm:spPr/>
      <dgm:t>
        <a:bodyPr/>
        <a:lstStyle/>
        <a:p>
          <a:pPr algn="ctr" rtl="1"/>
          <a:r>
            <a:rPr lang="he-IL" sz="1600" b="0" kern="1200" dirty="0">
              <a:solidFill>
                <a:schemeClr val="tx1"/>
              </a:solidFill>
              <a:latin typeface="Segoe Condensed" panose="020B0606040200020203" pitchFamily="34" charset="0"/>
              <a:ea typeface="+mn-ea"/>
              <a:cs typeface="Segoe UI Semilight" pitchFamily="34" charset="0"/>
            </a:rPr>
            <a:t>כלב ציד</a:t>
          </a:r>
        </a:p>
      </dgm:t>
    </dgm:pt>
    <dgm:pt modelId="{0E4A9E19-CD0F-47A9-A5C2-860D55D993DB}" type="parTrans" cxnId="{31959F5B-9324-401F-AB77-8AD12A69AA84}">
      <dgm:prSet/>
      <dgm:spPr/>
      <dgm:t>
        <a:bodyPr/>
        <a:lstStyle/>
        <a:p>
          <a:pPr algn="ctr" rtl="1"/>
          <a:endParaRPr lang="he-IL" sz="1400" b="0">
            <a:latin typeface="Segoe Condensed" panose="020B0606040200020203" pitchFamily="34" charset="0"/>
          </a:endParaRPr>
        </a:p>
      </dgm:t>
    </dgm:pt>
    <dgm:pt modelId="{AD655000-F3DA-4D31-A54B-4EA5224FD6CE}" type="sibTrans" cxnId="{31959F5B-9324-401F-AB77-8AD12A69AA84}">
      <dgm:prSet/>
      <dgm:spPr/>
      <dgm:t>
        <a:bodyPr/>
        <a:lstStyle/>
        <a:p>
          <a:pPr algn="ctr" rtl="1"/>
          <a:endParaRPr lang="he-IL" sz="1400" b="0">
            <a:latin typeface="Segoe Condensed" panose="020B0606040200020203" pitchFamily="34" charset="0"/>
          </a:endParaRPr>
        </a:p>
      </dgm:t>
    </dgm:pt>
    <dgm:pt modelId="{5255E71E-3491-4438-8972-8B2DCB23671B}">
      <dgm:prSet phldrT="[טקסט]" custT="1"/>
      <dgm:spPr/>
      <dgm:t>
        <a:bodyPr/>
        <a:lstStyle/>
        <a:p>
          <a:pPr algn="ctr" rtl="1"/>
          <a:r>
            <a:rPr lang="he-IL" sz="1400" b="0" kern="1200" dirty="0">
              <a:solidFill>
                <a:schemeClr val="tx1"/>
              </a:solidFill>
              <a:latin typeface="Segoe UI Semilight" pitchFamily="34" charset="0"/>
              <a:ea typeface="+mn-ea"/>
              <a:cs typeface="Segoe UI Semilight" pitchFamily="34" charset="0"/>
            </a:rPr>
            <a:t>גובה 48</a:t>
          </a:r>
        </a:p>
        <a:p>
          <a:pPr algn="ctr" rtl="1"/>
          <a:r>
            <a:rPr lang="he-IL" sz="1400" b="0" kern="1200" dirty="0">
              <a:solidFill>
                <a:schemeClr val="tx1"/>
              </a:solidFill>
              <a:latin typeface="Segoe UI Semilight" pitchFamily="34" charset="0"/>
              <a:ea typeface="+mn-ea"/>
              <a:cs typeface="Segoe UI Semilight" pitchFamily="34" charset="0"/>
            </a:rPr>
            <a:t>עד </a:t>
          </a:r>
        </a:p>
        <a:p>
          <a:pPr algn="ctr" rtl="1"/>
          <a:r>
            <a:rPr lang="he-IL" sz="1400" b="0" kern="1200" dirty="0">
              <a:solidFill>
                <a:schemeClr val="tx1"/>
              </a:solidFill>
              <a:latin typeface="Segoe UI Semilight" pitchFamily="34" charset="0"/>
              <a:ea typeface="+mn-ea"/>
              <a:cs typeface="Segoe UI Semilight" pitchFamily="34" charset="0"/>
            </a:rPr>
            <a:t>51 ס"מ</a:t>
          </a:r>
        </a:p>
      </dgm:t>
    </dgm:pt>
    <dgm:pt modelId="{88DD203A-6F25-4E61-AE98-22E5AAC92BE6}" type="parTrans" cxnId="{0E9C5FBC-BCFB-42E2-A546-B86448BD5FA0}">
      <dgm:prSet/>
      <dgm:spPr/>
      <dgm:t>
        <a:bodyPr/>
        <a:lstStyle/>
        <a:p>
          <a:pPr algn="ctr" rtl="1"/>
          <a:endParaRPr lang="he-IL" sz="1400" b="0">
            <a:latin typeface="Segoe Condensed" panose="020B0606040200020203" pitchFamily="34" charset="0"/>
          </a:endParaRPr>
        </a:p>
      </dgm:t>
    </dgm:pt>
    <dgm:pt modelId="{29C51485-0985-4F21-9600-75E57D2DE2F6}" type="sibTrans" cxnId="{0E9C5FBC-BCFB-42E2-A546-B86448BD5FA0}">
      <dgm:prSet/>
      <dgm:spPr/>
      <dgm:t>
        <a:bodyPr/>
        <a:lstStyle/>
        <a:p>
          <a:pPr algn="ctr" rtl="1"/>
          <a:endParaRPr lang="he-IL" sz="1400" b="0">
            <a:latin typeface="Segoe Condensed" panose="020B0606040200020203" pitchFamily="34" charset="0"/>
          </a:endParaRPr>
        </a:p>
      </dgm:t>
    </dgm:pt>
    <dgm:pt modelId="{3F46B228-8A29-4113-97FB-D209E0BA371F}">
      <dgm:prSet custT="1"/>
      <dgm:spPr/>
      <dgm:t>
        <a:bodyPr/>
        <a:lstStyle/>
        <a:p>
          <a:pPr algn="ctr" rtl="1"/>
          <a:r>
            <a:rPr lang="he-IL" sz="1400" b="0" kern="1200" dirty="0">
              <a:solidFill>
                <a:schemeClr val="tx1"/>
              </a:solidFill>
              <a:latin typeface="Segoe UI Semilight" pitchFamily="34" charset="0"/>
              <a:ea typeface="+mn-ea"/>
              <a:cs typeface="Segoe UI Semilight" pitchFamily="34" charset="0"/>
            </a:rPr>
            <a:t>23 ק"ג בממוצע לזכר</a:t>
          </a:r>
        </a:p>
      </dgm:t>
    </dgm:pt>
    <dgm:pt modelId="{00FB00A3-926E-4142-847D-214DD5EB004A}" type="parTrans" cxnId="{1D58333D-07CC-4D1C-ADE4-9862625BA1CF}">
      <dgm:prSet/>
      <dgm:spPr/>
      <dgm:t>
        <a:bodyPr/>
        <a:lstStyle/>
        <a:p>
          <a:pPr rtl="1"/>
          <a:endParaRPr lang="he-IL" sz="1400" b="0"/>
        </a:p>
      </dgm:t>
    </dgm:pt>
    <dgm:pt modelId="{09E39D1E-1CC8-46C8-A4F9-BE6D9EE3FBEE}" type="sibTrans" cxnId="{1D58333D-07CC-4D1C-ADE4-9862625BA1CF}">
      <dgm:prSet/>
      <dgm:spPr/>
      <dgm:t>
        <a:bodyPr/>
        <a:lstStyle/>
        <a:p>
          <a:pPr rtl="1"/>
          <a:endParaRPr lang="he-IL" sz="1400" b="0"/>
        </a:p>
      </dgm:t>
    </dgm:pt>
    <dgm:pt modelId="{A094723D-9740-4583-9199-265B6FF1394A}">
      <dgm:prSet phldrT="[טקסט]" custT="1"/>
      <dgm:spPr>
        <a:gradFill rotWithShape="0">
          <a:gsLst>
            <a:gs pos="0">
              <a:srgbClr val="6BBF49">
                <a:hueOff val="0"/>
                <a:satOff val="0"/>
                <a:lumOff val="0"/>
                <a:alphaOff val="0"/>
                <a:satMod val="103000"/>
                <a:lumMod val="102000"/>
                <a:tint val="94000"/>
              </a:srgbClr>
            </a:gs>
            <a:gs pos="50000">
              <a:srgbClr val="6BBF49">
                <a:hueOff val="0"/>
                <a:satOff val="0"/>
                <a:lumOff val="0"/>
                <a:alphaOff val="0"/>
                <a:satMod val="110000"/>
                <a:lumMod val="100000"/>
                <a:shade val="100000"/>
              </a:srgbClr>
            </a:gs>
            <a:gs pos="100000">
              <a:srgbClr val="6BBF49">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spcFirstLastPara="0" vert="horz" wrap="square" lIns="0" tIns="0" rIns="0" bIns="0" numCol="1" spcCol="1270" anchor="ctr" anchorCtr="0"/>
        <a:lstStyle/>
        <a:p>
          <a:pPr marL="0" lvl="0" indent="0" algn="ctr" defTabSz="889000" rtl="1">
            <a:lnSpc>
              <a:spcPct val="90000"/>
            </a:lnSpc>
            <a:spcBef>
              <a:spcPct val="0"/>
            </a:spcBef>
            <a:spcAft>
              <a:spcPct val="35000"/>
            </a:spcAft>
            <a:buNone/>
          </a:pPr>
          <a:r>
            <a:rPr lang="he-IL" sz="1600" b="1" kern="1200" dirty="0">
              <a:solidFill>
                <a:srgbClr val="FFFFFF"/>
              </a:solidFill>
              <a:latin typeface="Segoe UI Semilight" pitchFamily="34" charset="0"/>
              <a:ea typeface="+mn-ea"/>
              <a:cs typeface="Segoe UI Semilight" pitchFamily="34" charset="0"/>
            </a:rPr>
            <a:t>צבעים</a:t>
          </a:r>
        </a:p>
      </dgm:t>
    </dgm:pt>
    <dgm:pt modelId="{6FF04290-B43F-4B44-BC85-25ECE603E778}" type="parTrans" cxnId="{55535DC3-1FE7-467C-B74E-E3F1CA9CA59C}">
      <dgm:prSet/>
      <dgm:spPr/>
      <dgm:t>
        <a:bodyPr/>
        <a:lstStyle/>
        <a:p>
          <a:pPr rtl="1"/>
          <a:endParaRPr lang="he-IL" sz="1400" b="0"/>
        </a:p>
      </dgm:t>
    </dgm:pt>
    <dgm:pt modelId="{58FD7D2A-EE5D-4D51-8D6E-1383F1FFC21F}" type="sibTrans" cxnId="{55535DC3-1FE7-467C-B74E-E3F1CA9CA59C}">
      <dgm:prSet/>
      <dgm:spPr/>
      <dgm:t>
        <a:bodyPr/>
        <a:lstStyle/>
        <a:p>
          <a:pPr rtl="1"/>
          <a:endParaRPr lang="he-IL" sz="1400" b="0"/>
        </a:p>
      </dgm:t>
    </dgm:pt>
    <dgm:pt modelId="{1F3E9315-0017-402C-B8AB-C406DF5A7676}">
      <dgm:prSet phldrT="[טקסט]" custT="1"/>
      <dgm:spPr/>
      <dgm:t>
        <a:bodyPr/>
        <a:lstStyle/>
        <a:p>
          <a:pPr algn="ctr" rtl="1"/>
          <a:r>
            <a:rPr lang="he-IL" sz="1200" b="0" kern="1200" dirty="0">
              <a:solidFill>
                <a:schemeClr val="tx1"/>
              </a:solidFill>
              <a:latin typeface="Segoe UI Semilight" pitchFamily="34" charset="0"/>
              <a:ea typeface="+mn-ea"/>
              <a:cs typeface="Segoe UI Semilight" pitchFamily="34" charset="0"/>
            </a:rPr>
            <a:t>לבן בשילוב אפור שחור</a:t>
          </a:r>
        </a:p>
      </dgm:t>
    </dgm:pt>
    <dgm:pt modelId="{D87DFB86-A1A4-4B18-963C-90A822FB195E}" type="parTrans" cxnId="{C7A4F223-AD12-4E57-83A8-1E8DF58D2584}">
      <dgm:prSet/>
      <dgm:spPr/>
      <dgm:t>
        <a:bodyPr/>
        <a:lstStyle/>
        <a:p>
          <a:pPr rtl="1"/>
          <a:endParaRPr lang="he-IL" sz="1400" b="0"/>
        </a:p>
      </dgm:t>
    </dgm:pt>
    <dgm:pt modelId="{C361B69D-98D5-471A-BBD8-EC1F2B5186BE}" type="sibTrans" cxnId="{C7A4F223-AD12-4E57-83A8-1E8DF58D2584}">
      <dgm:prSet/>
      <dgm:spPr/>
      <dgm:t>
        <a:bodyPr/>
        <a:lstStyle/>
        <a:p>
          <a:pPr rtl="1"/>
          <a:endParaRPr lang="he-IL" sz="1400" b="0"/>
        </a:p>
      </dgm:t>
    </dgm:pt>
    <dgm:pt modelId="{C1ACB2B9-587E-4C16-AE06-4AF248B35A64}">
      <dgm:prSet phldrT="[טקסט]" custT="1"/>
      <dgm:spPr/>
      <dgm:t>
        <a:bodyPr/>
        <a:lstStyle/>
        <a:p>
          <a:pPr algn="ctr" rtl="1"/>
          <a:r>
            <a:rPr lang="he-IL" sz="1200" b="0" kern="1200" dirty="0">
              <a:solidFill>
                <a:schemeClr val="tx1"/>
              </a:solidFill>
              <a:latin typeface="Segoe UI Semilight" pitchFamily="34" charset="0"/>
              <a:ea typeface="+mn-ea"/>
              <a:cs typeface="Segoe UI Semilight" pitchFamily="34" charset="0"/>
            </a:rPr>
            <a:t>לבן בשילוב של חום</a:t>
          </a:r>
        </a:p>
      </dgm:t>
    </dgm:pt>
    <dgm:pt modelId="{44171CEF-68BB-4921-A34F-25C0A485B37C}" type="parTrans" cxnId="{56E31356-3255-4023-AF8B-7DC12C24CC1C}">
      <dgm:prSet/>
      <dgm:spPr/>
      <dgm:t>
        <a:bodyPr/>
        <a:lstStyle/>
        <a:p>
          <a:pPr rtl="1"/>
          <a:endParaRPr lang="he-IL" sz="1400" b="0"/>
        </a:p>
      </dgm:t>
    </dgm:pt>
    <dgm:pt modelId="{11484D7D-9975-4683-9FF6-CCDC00C05715}" type="sibTrans" cxnId="{56E31356-3255-4023-AF8B-7DC12C24CC1C}">
      <dgm:prSet/>
      <dgm:spPr/>
      <dgm:t>
        <a:bodyPr/>
        <a:lstStyle/>
        <a:p>
          <a:pPr rtl="1"/>
          <a:endParaRPr lang="he-IL" sz="1400" b="0"/>
        </a:p>
      </dgm:t>
    </dgm:pt>
    <dgm:pt modelId="{17B56291-53CE-4B32-8F84-B0D4B3F566FF}">
      <dgm:prSet phldrT="[טקסט]" custT="1"/>
      <dgm:spPr/>
      <dgm:t>
        <a:bodyPr/>
        <a:lstStyle/>
        <a:p>
          <a:pPr algn="ctr" rtl="1"/>
          <a:r>
            <a:rPr lang="he-IL" sz="1200" b="0" kern="1200" dirty="0">
              <a:solidFill>
                <a:schemeClr val="tx1"/>
              </a:solidFill>
              <a:latin typeface="Segoe UI Semilight" pitchFamily="34" charset="0"/>
              <a:ea typeface="+mn-ea"/>
              <a:cs typeface="Segoe UI Semilight" pitchFamily="34" charset="0"/>
            </a:rPr>
            <a:t>שילוב של שלושה צבעים (נדיר)</a:t>
          </a:r>
        </a:p>
      </dgm:t>
    </dgm:pt>
    <dgm:pt modelId="{B19548D3-9259-4903-BFED-9DF60D9A1FA8}" type="parTrans" cxnId="{191ECD3A-26F0-4BCA-9ECD-B4C5BC1189B0}">
      <dgm:prSet/>
      <dgm:spPr/>
      <dgm:t>
        <a:bodyPr/>
        <a:lstStyle/>
        <a:p>
          <a:pPr rtl="1"/>
          <a:endParaRPr lang="he-IL" b="0"/>
        </a:p>
      </dgm:t>
    </dgm:pt>
    <dgm:pt modelId="{F021A979-8B97-4D4A-B5EE-DD6FE5BE1931}" type="sibTrans" cxnId="{191ECD3A-26F0-4BCA-9ECD-B4C5BC1189B0}">
      <dgm:prSet/>
      <dgm:spPr/>
      <dgm:t>
        <a:bodyPr/>
        <a:lstStyle/>
        <a:p>
          <a:pPr rtl="1"/>
          <a:endParaRPr lang="he-IL" b="0"/>
        </a:p>
      </dgm:t>
    </dgm:pt>
    <dgm:pt modelId="{1021672C-7D2C-4EC7-8E3D-47638B23B33E}">
      <dgm:prSet phldrT="[טקסט]" custT="1"/>
      <dgm:spPr/>
      <dgm:t>
        <a:bodyPr/>
        <a:lstStyle/>
        <a:p>
          <a:pPr algn="ctr" rtl="1"/>
          <a:r>
            <a:rPr lang="he-IL" sz="1400" b="0" kern="1200" dirty="0">
              <a:solidFill>
                <a:schemeClr val="tx1"/>
              </a:solidFill>
              <a:latin typeface="Segoe UI Semilight" pitchFamily="34" charset="0"/>
              <a:ea typeface="+mn-ea"/>
              <a:cs typeface="Segoe UI Semilight" pitchFamily="34" charset="0"/>
            </a:rPr>
            <a:t>ראש רחב וכתפיים חסונות</a:t>
          </a:r>
        </a:p>
      </dgm:t>
    </dgm:pt>
    <dgm:pt modelId="{6B4C42DA-2B92-419E-B414-1EF224D3ACD3}" type="parTrans" cxnId="{1F0AF351-E8E9-4C39-891D-811186CCA202}">
      <dgm:prSet/>
      <dgm:spPr/>
      <dgm:t>
        <a:bodyPr/>
        <a:lstStyle/>
        <a:p>
          <a:pPr rtl="1"/>
          <a:endParaRPr lang="he-IL" b="0"/>
        </a:p>
      </dgm:t>
    </dgm:pt>
    <dgm:pt modelId="{EC0398FB-95C6-4771-82DD-72BE8A68B259}" type="sibTrans" cxnId="{1F0AF351-E8E9-4C39-891D-811186CCA202}">
      <dgm:prSet/>
      <dgm:spPr/>
      <dgm:t>
        <a:bodyPr/>
        <a:lstStyle/>
        <a:p>
          <a:pPr rtl="1"/>
          <a:endParaRPr lang="he-IL" b="0"/>
        </a:p>
      </dgm:t>
    </dgm:pt>
    <dgm:pt modelId="{61341FE3-A5F1-4DEB-8FFA-039D96E6F846}">
      <dgm:prSet phldrT="[טקסט]" custT="1"/>
      <dgm:spPr/>
      <dgm:t>
        <a:bodyPr/>
        <a:lstStyle/>
        <a:p>
          <a:pPr algn="ctr" rtl="1"/>
          <a:r>
            <a:rPr lang="he-IL" sz="1400" b="0" kern="1200" dirty="0">
              <a:solidFill>
                <a:schemeClr val="tx1"/>
              </a:solidFill>
              <a:latin typeface="Segoe UI Semilight" pitchFamily="34" charset="0"/>
              <a:ea typeface="+mn-ea"/>
              <a:cs typeface="Segoe UI Semilight" pitchFamily="34" charset="0"/>
            </a:rPr>
            <a:t>רגליים ארוכות וחזקות</a:t>
          </a:r>
        </a:p>
      </dgm:t>
    </dgm:pt>
    <dgm:pt modelId="{2C194379-36A8-4962-BAC5-76B9B8400D30}" type="parTrans" cxnId="{903B9353-F181-40B0-9E58-DC46B6DE73FB}">
      <dgm:prSet/>
      <dgm:spPr/>
      <dgm:t>
        <a:bodyPr/>
        <a:lstStyle/>
        <a:p>
          <a:pPr rtl="1"/>
          <a:endParaRPr lang="he-IL" b="0"/>
        </a:p>
      </dgm:t>
    </dgm:pt>
    <dgm:pt modelId="{E05C1E5F-CCA0-47F3-8489-7B4A341ED5DE}" type="sibTrans" cxnId="{903B9353-F181-40B0-9E58-DC46B6DE73FB}">
      <dgm:prSet/>
      <dgm:spPr/>
      <dgm:t>
        <a:bodyPr/>
        <a:lstStyle/>
        <a:p>
          <a:pPr rtl="1"/>
          <a:endParaRPr lang="he-IL" b="0"/>
        </a:p>
      </dgm:t>
    </dgm:pt>
    <dgm:pt modelId="{AC04D670-0C2A-4224-8BAC-13D1A7B79245}">
      <dgm:prSet phldrT="[טקסט]" custT="1"/>
      <dgm:spPr/>
      <dgm:t>
        <a:bodyPr/>
        <a:lstStyle/>
        <a:p>
          <a:pPr algn="ctr" rtl="1"/>
          <a:r>
            <a:rPr lang="he-IL" sz="1400" b="0" kern="1200" dirty="0">
              <a:solidFill>
                <a:schemeClr val="tx1"/>
              </a:solidFill>
              <a:latin typeface="Segoe UI Semilight" pitchFamily="34" charset="0"/>
              <a:ea typeface="+mn-ea"/>
              <a:cs typeface="Segoe UI Semilight" pitchFamily="34" charset="0"/>
            </a:rPr>
            <a:t>פרווה ארוכה בגוונים שונים</a:t>
          </a:r>
        </a:p>
      </dgm:t>
    </dgm:pt>
    <dgm:pt modelId="{DCDBEDB0-9DF6-4511-AB0B-7F3E04858844}" type="parTrans" cxnId="{FAA842D6-234D-44C6-A37B-62359D0B0191}">
      <dgm:prSet/>
      <dgm:spPr/>
      <dgm:t>
        <a:bodyPr/>
        <a:lstStyle/>
        <a:p>
          <a:pPr rtl="1"/>
          <a:endParaRPr lang="he-IL" b="0"/>
        </a:p>
      </dgm:t>
    </dgm:pt>
    <dgm:pt modelId="{9C8EF8F5-FCD1-405D-967F-CD762FD12213}" type="sibTrans" cxnId="{FAA842D6-234D-44C6-A37B-62359D0B0191}">
      <dgm:prSet/>
      <dgm:spPr/>
      <dgm:t>
        <a:bodyPr/>
        <a:lstStyle/>
        <a:p>
          <a:pPr rtl="1"/>
          <a:endParaRPr lang="he-IL" b="0"/>
        </a:p>
      </dgm:t>
    </dgm:pt>
    <dgm:pt modelId="{2FBD865C-FAB3-4163-90CE-6C34BB502C44}">
      <dgm:prSet phldrT="[טקסט]" custT="1"/>
      <dgm:spPr/>
      <dgm:t>
        <a:bodyPr/>
        <a:lstStyle/>
        <a:p>
          <a:pPr algn="ctr" rtl="1"/>
          <a:r>
            <a:rPr lang="he-IL" sz="1400" b="0" kern="1200" dirty="0">
              <a:solidFill>
                <a:schemeClr val="tx1"/>
              </a:solidFill>
              <a:latin typeface="Segoe UI Semilight" pitchFamily="34" charset="0"/>
              <a:ea typeface="+mn-ea"/>
              <a:cs typeface="Segoe UI Semilight" pitchFamily="34" charset="0"/>
            </a:rPr>
            <a:t>אוזניים ארוכות</a:t>
          </a:r>
        </a:p>
      </dgm:t>
    </dgm:pt>
    <dgm:pt modelId="{41C3ECD2-A856-47C1-9C02-7C97DA1B49A1}" type="parTrans" cxnId="{DC3ED8C2-7B71-4B58-B19E-56A73DE5E4A5}">
      <dgm:prSet/>
      <dgm:spPr/>
      <dgm:t>
        <a:bodyPr/>
        <a:lstStyle/>
        <a:p>
          <a:pPr rtl="1"/>
          <a:endParaRPr lang="he-IL" b="0"/>
        </a:p>
      </dgm:t>
    </dgm:pt>
    <dgm:pt modelId="{4228A5F1-E1BA-44C2-BB36-A6725B4246BA}" type="sibTrans" cxnId="{DC3ED8C2-7B71-4B58-B19E-56A73DE5E4A5}">
      <dgm:prSet/>
      <dgm:spPr/>
      <dgm:t>
        <a:bodyPr/>
        <a:lstStyle/>
        <a:p>
          <a:pPr rtl="1"/>
          <a:endParaRPr lang="he-IL" b="0"/>
        </a:p>
      </dgm:t>
    </dgm:pt>
    <dgm:pt modelId="{E18D31D4-1466-47CB-8517-033C140D0FDF}">
      <dgm:prSet phldrT="[טקסט]" custT="1"/>
      <dgm:spPr/>
      <dgm:t>
        <a:bodyPr/>
        <a:lstStyle/>
        <a:p>
          <a:pPr algn="ctr" rtl="1"/>
          <a:r>
            <a:rPr lang="he-IL" sz="1600" b="0" kern="1200" dirty="0">
              <a:solidFill>
                <a:schemeClr val="tx1"/>
              </a:solidFill>
              <a:latin typeface="Segoe Condensed" panose="020B0606040200020203" pitchFamily="34" charset="0"/>
              <a:ea typeface="+mn-ea"/>
              <a:cs typeface="Segoe UI Semilight" pitchFamily="34" charset="0"/>
            </a:rPr>
            <a:t>חוש ריח מפותח</a:t>
          </a:r>
        </a:p>
      </dgm:t>
    </dgm:pt>
    <dgm:pt modelId="{0FCD98F4-5B4A-451D-9E98-95F8EF0D8A4D}" type="parTrans" cxnId="{B5D35DB0-8970-4F2C-9CBE-96FD4F75A816}">
      <dgm:prSet/>
      <dgm:spPr/>
      <dgm:t>
        <a:bodyPr/>
        <a:lstStyle/>
        <a:p>
          <a:pPr rtl="1"/>
          <a:endParaRPr lang="he-IL" b="0"/>
        </a:p>
      </dgm:t>
    </dgm:pt>
    <dgm:pt modelId="{2DEC20AD-A0EE-4EB5-BE51-E3DB66C4B1CD}" type="sibTrans" cxnId="{B5D35DB0-8970-4F2C-9CBE-96FD4F75A816}">
      <dgm:prSet/>
      <dgm:spPr/>
      <dgm:t>
        <a:bodyPr/>
        <a:lstStyle/>
        <a:p>
          <a:pPr rtl="1"/>
          <a:endParaRPr lang="he-IL" b="0"/>
        </a:p>
      </dgm:t>
    </dgm:pt>
    <dgm:pt modelId="{AB7A87A8-9B90-4F89-B2FB-EB653A0A72EE}" type="pres">
      <dgm:prSet presAssocID="{FC28320E-2EC2-456F-9AB4-98D465C62A07}" presName="list" presStyleCnt="0">
        <dgm:presLayoutVars>
          <dgm:dir val="rev"/>
          <dgm:animLvl val="lvl"/>
        </dgm:presLayoutVars>
      </dgm:prSet>
      <dgm:spPr/>
    </dgm:pt>
    <dgm:pt modelId="{86B0B421-1E0E-475F-92AC-5E48DD5AF370}" type="pres">
      <dgm:prSet presAssocID="{43EC4840-D7A4-4DE5-9DEB-9E6F5719F3FB}" presName="posSpace" presStyleCnt="0"/>
      <dgm:spPr/>
    </dgm:pt>
    <dgm:pt modelId="{EF7362BF-F935-4D72-8A85-20B204429579}" type="pres">
      <dgm:prSet presAssocID="{43EC4840-D7A4-4DE5-9DEB-9E6F5719F3FB}" presName="vertFlow" presStyleCnt="0"/>
      <dgm:spPr/>
    </dgm:pt>
    <dgm:pt modelId="{36509DB3-CE2A-4A3D-B265-81AEA88EF5EA}" type="pres">
      <dgm:prSet presAssocID="{43EC4840-D7A4-4DE5-9DEB-9E6F5719F3FB}" presName="topSpace" presStyleCnt="0"/>
      <dgm:spPr/>
    </dgm:pt>
    <dgm:pt modelId="{EE55A2B4-36FF-4E46-AF79-0730D25FD82E}" type="pres">
      <dgm:prSet presAssocID="{43EC4840-D7A4-4DE5-9DEB-9E6F5719F3FB}" presName="firstComp" presStyleCnt="0"/>
      <dgm:spPr/>
    </dgm:pt>
    <dgm:pt modelId="{B0FE8729-43FA-410E-AF7A-08B372BB476D}" type="pres">
      <dgm:prSet presAssocID="{43EC4840-D7A4-4DE5-9DEB-9E6F5719F3FB}" presName="firstChild" presStyleLbl="bgAccFollowNode1" presStyleIdx="0" presStyleCnt="13"/>
      <dgm:spPr/>
    </dgm:pt>
    <dgm:pt modelId="{399AA302-AA3A-4DDB-95FC-6D447E8D7BA4}" type="pres">
      <dgm:prSet presAssocID="{43EC4840-D7A4-4DE5-9DEB-9E6F5719F3FB}" presName="firstChildTx" presStyleLbl="bgAccFollowNode1" presStyleIdx="0" presStyleCnt="13">
        <dgm:presLayoutVars>
          <dgm:bulletEnabled val="1"/>
        </dgm:presLayoutVars>
      </dgm:prSet>
      <dgm:spPr/>
    </dgm:pt>
    <dgm:pt modelId="{79D21625-E875-4F47-904D-89284FEC5082}" type="pres">
      <dgm:prSet presAssocID="{E18D31D4-1466-47CB-8517-033C140D0FDF}" presName="comp" presStyleCnt="0"/>
      <dgm:spPr/>
    </dgm:pt>
    <dgm:pt modelId="{0012E904-CCD9-4EB9-8D55-11ED3E79909F}" type="pres">
      <dgm:prSet presAssocID="{E18D31D4-1466-47CB-8517-033C140D0FDF}" presName="child" presStyleLbl="bgAccFollowNode1" presStyleIdx="1" presStyleCnt="13"/>
      <dgm:spPr/>
    </dgm:pt>
    <dgm:pt modelId="{E44BA5C4-5ADB-40B4-83F2-41003E602912}" type="pres">
      <dgm:prSet presAssocID="{E18D31D4-1466-47CB-8517-033C140D0FDF}" presName="childTx" presStyleLbl="bgAccFollowNode1" presStyleIdx="1" presStyleCnt="13">
        <dgm:presLayoutVars>
          <dgm:bulletEnabled val="1"/>
        </dgm:presLayoutVars>
      </dgm:prSet>
      <dgm:spPr/>
    </dgm:pt>
    <dgm:pt modelId="{C73ED24F-45A6-4EEF-8E60-301E36CB9819}" type="pres">
      <dgm:prSet presAssocID="{43EC4840-D7A4-4DE5-9DEB-9E6F5719F3FB}" presName="negSpace" presStyleCnt="0"/>
      <dgm:spPr/>
    </dgm:pt>
    <dgm:pt modelId="{A14287C0-CF4A-4AF5-86FC-709F8962A625}" type="pres">
      <dgm:prSet presAssocID="{43EC4840-D7A4-4DE5-9DEB-9E6F5719F3FB}" presName="circle" presStyleLbl="node1" presStyleIdx="0" presStyleCnt="5"/>
      <dgm:spPr/>
    </dgm:pt>
    <dgm:pt modelId="{A1024196-D247-432E-8BE0-5337C7455C20}" type="pres">
      <dgm:prSet presAssocID="{C555E8B3-A7C1-4677-A4D1-B398B333F966}" presName="transSpace" presStyleCnt="0"/>
      <dgm:spPr/>
    </dgm:pt>
    <dgm:pt modelId="{1C4D093B-5301-43A1-9138-8C6E2556C846}" type="pres">
      <dgm:prSet presAssocID="{15BEF468-73B1-4140-B67D-B8DDAD0F33D5}" presName="posSpace" presStyleCnt="0"/>
      <dgm:spPr/>
    </dgm:pt>
    <dgm:pt modelId="{2966E488-19CF-4E6D-89E1-0C216913EC17}" type="pres">
      <dgm:prSet presAssocID="{15BEF468-73B1-4140-B67D-B8DDAD0F33D5}" presName="vertFlow" presStyleCnt="0"/>
      <dgm:spPr/>
    </dgm:pt>
    <dgm:pt modelId="{7933F745-A2D5-417B-9B93-45BE38B5E0F7}" type="pres">
      <dgm:prSet presAssocID="{15BEF468-73B1-4140-B67D-B8DDAD0F33D5}" presName="topSpace" presStyleCnt="0"/>
      <dgm:spPr/>
    </dgm:pt>
    <dgm:pt modelId="{21BCDB87-9A50-40DF-9B87-21B46E862050}" type="pres">
      <dgm:prSet presAssocID="{15BEF468-73B1-4140-B67D-B8DDAD0F33D5}" presName="firstComp" presStyleCnt="0"/>
      <dgm:spPr/>
    </dgm:pt>
    <dgm:pt modelId="{8D5036AC-0E2D-4936-9D90-40286C278E90}" type="pres">
      <dgm:prSet presAssocID="{15BEF468-73B1-4140-B67D-B8DDAD0F33D5}" presName="firstChild" presStyleLbl="bgAccFollowNode1" presStyleIdx="2" presStyleCnt="13"/>
      <dgm:spPr/>
    </dgm:pt>
    <dgm:pt modelId="{15E6B502-44A9-4594-9C66-7362BBE79FD1}" type="pres">
      <dgm:prSet presAssocID="{15BEF468-73B1-4140-B67D-B8DDAD0F33D5}" presName="firstChildTx" presStyleLbl="bgAccFollowNode1" presStyleIdx="2" presStyleCnt="13">
        <dgm:presLayoutVars>
          <dgm:bulletEnabled val="1"/>
        </dgm:presLayoutVars>
      </dgm:prSet>
      <dgm:spPr/>
    </dgm:pt>
    <dgm:pt modelId="{92637252-7A2E-4D06-808D-A359D8D37892}" type="pres">
      <dgm:prSet presAssocID="{1021672C-7D2C-4EC7-8E3D-47638B23B33E}" presName="comp" presStyleCnt="0"/>
      <dgm:spPr/>
    </dgm:pt>
    <dgm:pt modelId="{23EF49B7-5A03-4690-9F54-0D877567B6F3}" type="pres">
      <dgm:prSet presAssocID="{1021672C-7D2C-4EC7-8E3D-47638B23B33E}" presName="child" presStyleLbl="bgAccFollowNode1" presStyleIdx="3" presStyleCnt="13"/>
      <dgm:spPr/>
    </dgm:pt>
    <dgm:pt modelId="{82AF1224-FA38-439B-85DE-BAC02F8A4AED}" type="pres">
      <dgm:prSet presAssocID="{1021672C-7D2C-4EC7-8E3D-47638B23B33E}" presName="childTx" presStyleLbl="bgAccFollowNode1" presStyleIdx="3" presStyleCnt="13">
        <dgm:presLayoutVars>
          <dgm:bulletEnabled val="1"/>
        </dgm:presLayoutVars>
      </dgm:prSet>
      <dgm:spPr/>
    </dgm:pt>
    <dgm:pt modelId="{74CE6BBF-D434-4C44-8670-0055AA492D56}" type="pres">
      <dgm:prSet presAssocID="{61341FE3-A5F1-4DEB-8FFA-039D96E6F846}" presName="comp" presStyleCnt="0"/>
      <dgm:spPr/>
    </dgm:pt>
    <dgm:pt modelId="{D13911ED-FC5D-4C24-9475-5085D2242553}" type="pres">
      <dgm:prSet presAssocID="{61341FE3-A5F1-4DEB-8FFA-039D96E6F846}" presName="child" presStyleLbl="bgAccFollowNode1" presStyleIdx="4" presStyleCnt="13"/>
      <dgm:spPr/>
    </dgm:pt>
    <dgm:pt modelId="{1E04930A-EC28-445D-8F18-9EC30FF0FB26}" type="pres">
      <dgm:prSet presAssocID="{61341FE3-A5F1-4DEB-8FFA-039D96E6F846}" presName="childTx" presStyleLbl="bgAccFollowNode1" presStyleIdx="4" presStyleCnt="13">
        <dgm:presLayoutVars>
          <dgm:bulletEnabled val="1"/>
        </dgm:presLayoutVars>
      </dgm:prSet>
      <dgm:spPr/>
    </dgm:pt>
    <dgm:pt modelId="{116FFE3B-CB05-4089-B8F4-A2B670788B84}" type="pres">
      <dgm:prSet presAssocID="{AC04D670-0C2A-4224-8BAC-13D1A7B79245}" presName="comp" presStyleCnt="0"/>
      <dgm:spPr/>
    </dgm:pt>
    <dgm:pt modelId="{9A6951F5-6329-4FA0-8944-1FC0E1A06405}" type="pres">
      <dgm:prSet presAssocID="{AC04D670-0C2A-4224-8BAC-13D1A7B79245}" presName="child" presStyleLbl="bgAccFollowNode1" presStyleIdx="5" presStyleCnt="13"/>
      <dgm:spPr/>
    </dgm:pt>
    <dgm:pt modelId="{DBB10CCA-9C07-412A-929E-9F1593A9EEC9}" type="pres">
      <dgm:prSet presAssocID="{AC04D670-0C2A-4224-8BAC-13D1A7B79245}" presName="childTx" presStyleLbl="bgAccFollowNode1" presStyleIdx="5" presStyleCnt="13">
        <dgm:presLayoutVars>
          <dgm:bulletEnabled val="1"/>
        </dgm:presLayoutVars>
      </dgm:prSet>
      <dgm:spPr/>
    </dgm:pt>
    <dgm:pt modelId="{6203E01F-1400-4A4F-B913-818B76A0C2EE}" type="pres">
      <dgm:prSet presAssocID="{2FBD865C-FAB3-4163-90CE-6C34BB502C44}" presName="comp" presStyleCnt="0"/>
      <dgm:spPr/>
    </dgm:pt>
    <dgm:pt modelId="{B44A2DD4-A96E-42B2-8662-37A159A7C2D6}" type="pres">
      <dgm:prSet presAssocID="{2FBD865C-FAB3-4163-90CE-6C34BB502C44}" presName="child" presStyleLbl="bgAccFollowNode1" presStyleIdx="6" presStyleCnt="13"/>
      <dgm:spPr/>
    </dgm:pt>
    <dgm:pt modelId="{AECCA0CF-5CFC-4924-A008-4E033737009B}" type="pres">
      <dgm:prSet presAssocID="{2FBD865C-FAB3-4163-90CE-6C34BB502C44}" presName="childTx" presStyleLbl="bgAccFollowNode1" presStyleIdx="6" presStyleCnt="13">
        <dgm:presLayoutVars>
          <dgm:bulletEnabled val="1"/>
        </dgm:presLayoutVars>
      </dgm:prSet>
      <dgm:spPr/>
    </dgm:pt>
    <dgm:pt modelId="{4BDA2A78-2FA0-42F8-893D-3AD70B001190}" type="pres">
      <dgm:prSet presAssocID="{15BEF468-73B1-4140-B67D-B8DDAD0F33D5}" presName="negSpace" presStyleCnt="0"/>
      <dgm:spPr/>
    </dgm:pt>
    <dgm:pt modelId="{82E389D5-7DA2-43E5-9E4D-11C989F10355}" type="pres">
      <dgm:prSet presAssocID="{15BEF468-73B1-4140-B67D-B8DDAD0F33D5}" presName="circle" presStyleLbl="node1" presStyleIdx="1" presStyleCnt="5"/>
      <dgm:spPr/>
    </dgm:pt>
    <dgm:pt modelId="{6C15C8EE-E54C-480E-BDDE-C3B5F764CBA9}" type="pres">
      <dgm:prSet presAssocID="{DC65F963-15EC-4986-81A3-46CC1CEEBEFD}" presName="transSpace" presStyleCnt="0"/>
      <dgm:spPr/>
    </dgm:pt>
    <dgm:pt modelId="{1C94331A-538E-43C1-A8D1-356E0E11E81F}" type="pres">
      <dgm:prSet presAssocID="{DA5C57E5-396A-4C07-B952-6EED179D9243}" presName="posSpace" presStyleCnt="0"/>
      <dgm:spPr/>
    </dgm:pt>
    <dgm:pt modelId="{3784885F-F15C-4FD5-94FF-2A0E81C5A4CF}" type="pres">
      <dgm:prSet presAssocID="{DA5C57E5-396A-4C07-B952-6EED179D9243}" presName="vertFlow" presStyleCnt="0"/>
      <dgm:spPr/>
    </dgm:pt>
    <dgm:pt modelId="{E4ADEA6F-7F49-43E4-882A-F547EC51E7CB}" type="pres">
      <dgm:prSet presAssocID="{DA5C57E5-396A-4C07-B952-6EED179D9243}" presName="topSpace" presStyleCnt="0"/>
      <dgm:spPr/>
    </dgm:pt>
    <dgm:pt modelId="{81EB94D4-7CA9-4B76-B7EB-35E7B9818901}" type="pres">
      <dgm:prSet presAssocID="{DA5C57E5-396A-4C07-B952-6EED179D9243}" presName="firstComp" presStyleCnt="0"/>
      <dgm:spPr/>
    </dgm:pt>
    <dgm:pt modelId="{C6F8C01D-CCCB-496C-BE96-3B221369181C}" type="pres">
      <dgm:prSet presAssocID="{DA5C57E5-396A-4C07-B952-6EED179D9243}" presName="firstChild" presStyleLbl="bgAccFollowNode1" presStyleIdx="7" presStyleCnt="13"/>
      <dgm:spPr/>
    </dgm:pt>
    <dgm:pt modelId="{025DA559-759F-4229-B75B-B790CFD20DAF}" type="pres">
      <dgm:prSet presAssocID="{DA5C57E5-396A-4C07-B952-6EED179D9243}" presName="firstChildTx" presStyleLbl="bgAccFollowNode1" presStyleIdx="7" presStyleCnt="13">
        <dgm:presLayoutVars>
          <dgm:bulletEnabled val="1"/>
        </dgm:presLayoutVars>
      </dgm:prSet>
      <dgm:spPr/>
    </dgm:pt>
    <dgm:pt modelId="{9C40FBE2-F93E-4BE0-9821-0F35148DD2D4}" type="pres">
      <dgm:prSet presAssocID="{3F46B228-8A29-4113-97FB-D209E0BA371F}" presName="comp" presStyleCnt="0"/>
      <dgm:spPr/>
    </dgm:pt>
    <dgm:pt modelId="{47D314A0-6FE7-476E-A9D7-5D2099B9907A}" type="pres">
      <dgm:prSet presAssocID="{3F46B228-8A29-4113-97FB-D209E0BA371F}" presName="child" presStyleLbl="bgAccFollowNode1" presStyleIdx="8" presStyleCnt="13"/>
      <dgm:spPr/>
    </dgm:pt>
    <dgm:pt modelId="{8A3E2228-CB2A-455C-9EAA-AB553A85E107}" type="pres">
      <dgm:prSet presAssocID="{3F46B228-8A29-4113-97FB-D209E0BA371F}" presName="childTx" presStyleLbl="bgAccFollowNode1" presStyleIdx="8" presStyleCnt="13">
        <dgm:presLayoutVars>
          <dgm:bulletEnabled val="1"/>
        </dgm:presLayoutVars>
      </dgm:prSet>
      <dgm:spPr/>
    </dgm:pt>
    <dgm:pt modelId="{2227D616-27EC-4CA5-BFF1-808317C0D0A9}" type="pres">
      <dgm:prSet presAssocID="{DA5C57E5-396A-4C07-B952-6EED179D9243}" presName="negSpace" presStyleCnt="0"/>
      <dgm:spPr/>
    </dgm:pt>
    <dgm:pt modelId="{3E87C6E1-CDE2-4884-A6AB-2E8A702DF60D}" type="pres">
      <dgm:prSet presAssocID="{DA5C57E5-396A-4C07-B952-6EED179D9243}" presName="circle" presStyleLbl="node1" presStyleIdx="2" presStyleCnt="5"/>
      <dgm:spPr/>
    </dgm:pt>
    <dgm:pt modelId="{E3680138-0CB0-4248-A78E-616E7BF583FD}" type="pres">
      <dgm:prSet presAssocID="{2FAF7F1E-B5E3-46B6-8831-BB7598E16B96}" presName="transSpace" presStyleCnt="0"/>
      <dgm:spPr/>
    </dgm:pt>
    <dgm:pt modelId="{7A950738-D0E5-42AE-A327-AE989665CC04}" type="pres">
      <dgm:prSet presAssocID="{9FEAEC49-8560-4383-B32E-3154B82BC4F5}" presName="posSpace" presStyleCnt="0"/>
      <dgm:spPr/>
    </dgm:pt>
    <dgm:pt modelId="{473F09BD-BF67-40E7-9260-C201937C6CA4}" type="pres">
      <dgm:prSet presAssocID="{9FEAEC49-8560-4383-B32E-3154B82BC4F5}" presName="vertFlow" presStyleCnt="0"/>
      <dgm:spPr/>
    </dgm:pt>
    <dgm:pt modelId="{7055582A-BE94-4C8B-9A07-A0FEF8FC11A3}" type="pres">
      <dgm:prSet presAssocID="{9FEAEC49-8560-4383-B32E-3154B82BC4F5}" presName="topSpace" presStyleCnt="0"/>
      <dgm:spPr/>
    </dgm:pt>
    <dgm:pt modelId="{1439E8B1-5D3B-446D-8A5A-1267A10F0B15}" type="pres">
      <dgm:prSet presAssocID="{9FEAEC49-8560-4383-B32E-3154B82BC4F5}" presName="firstComp" presStyleCnt="0"/>
      <dgm:spPr/>
    </dgm:pt>
    <dgm:pt modelId="{A7C108C7-81DA-4F00-A1FC-8C1798C6238E}" type="pres">
      <dgm:prSet presAssocID="{9FEAEC49-8560-4383-B32E-3154B82BC4F5}" presName="firstChild" presStyleLbl="bgAccFollowNode1" presStyleIdx="9" presStyleCnt="13"/>
      <dgm:spPr/>
    </dgm:pt>
    <dgm:pt modelId="{FFB2DAEA-63CB-4977-9245-9379E7EA02BA}" type="pres">
      <dgm:prSet presAssocID="{9FEAEC49-8560-4383-B32E-3154B82BC4F5}" presName="firstChildTx" presStyleLbl="bgAccFollowNode1" presStyleIdx="9" presStyleCnt="13">
        <dgm:presLayoutVars>
          <dgm:bulletEnabled val="1"/>
        </dgm:presLayoutVars>
      </dgm:prSet>
      <dgm:spPr/>
    </dgm:pt>
    <dgm:pt modelId="{E11A94AD-D030-4C67-BD9B-8172344F2592}" type="pres">
      <dgm:prSet presAssocID="{9FEAEC49-8560-4383-B32E-3154B82BC4F5}" presName="negSpace" presStyleCnt="0"/>
      <dgm:spPr/>
    </dgm:pt>
    <dgm:pt modelId="{5E959F26-E5E5-4254-B018-EE0F6AAA8E9A}" type="pres">
      <dgm:prSet presAssocID="{9FEAEC49-8560-4383-B32E-3154B82BC4F5}" presName="circle" presStyleLbl="node1" presStyleIdx="3" presStyleCnt="5"/>
      <dgm:spPr/>
    </dgm:pt>
    <dgm:pt modelId="{1A6CC8E1-DEEF-4079-A0C8-F8728FD9F268}" type="pres">
      <dgm:prSet presAssocID="{3D1325EE-E5AA-4627-8765-ADFE46E961AE}" presName="transSpace" presStyleCnt="0"/>
      <dgm:spPr/>
    </dgm:pt>
    <dgm:pt modelId="{FFCD1525-FD74-40E6-98BA-6EA396FA0C36}" type="pres">
      <dgm:prSet presAssocID="{A094723D-9740-4583-9199-265B6FF1394A}" presName="posSpace" presStyleCnt="0"/>
      <dgm:spPr/>
    </dgm:pt>
    <dgm:pt modelId="{A7ED1D93-632E-496B-B4FA-D24BCA7529F6}" type="pres">
      <dgm:prSet presAssocID="{A094723D-9740-4583-9199-265B6FF1394A}" presName="vertFlow" presStyleCnt="0"/>
      <dgm:spPr/>
    </dgm:pt>
    <dgm:pt modelId="{F850E0CF-8E7E-45DA-A1D6-99B8B1621AEA}" type="pres">
      <dgm:prSet presAssocID="{A094723D-9740-4583-9199-265B6FF1394A}" presName="topSpace" presStyleCnt="0"/>
      <dgm:spPr/>
    </dgm:pt>
    <dgm:pt modelId="{F315519F-9A11-4157-A439-17D1785B229E}" type="pres">
      <dgm:prSet presAssocID="{A094723D-9740-4583-9199-265B6FF1394A}" presName="firstComp" presStyleCnt="0"/>
      <dgm:spPr/>
    </dgm:pt>
    <dgm:pt modelId="{CE1B31D7-9A49-4D12-A69A-D2B7E39722EE}" type="pres">
      <dgm:prSet presAssocID="{A094723D-9740-4583-9199-265B6FF1394A}" presName="firstChild" presStyleLbl="bgAccFollowNode1" presStyleIdx="10" presStyleCnt="13"/>
      <dgm:spPr/>
    </dgm:pt>
    <dgm:pt modelId="{EACC5B84-AE06-4381-8040-DFEA753A2F69}" type="pres">
      <dgm:prSet presAssocID="{A094723D-9740-4583-9199-265B6FF1394A}" presName="firstChildTx" presStyleLbl="bgAccFollowNode1" presStyleIdx="10" presStyleCnt="13">
        <dgm:presLayoutVars>
          <dgm:bulletEnabled val="1"/>
        </dgm:presLayoutVars>
      </dgm:prSet>
      <dgm:spPr/>
    </dgm:pt>
    <dgm:pt modelId="{71F1B2FA-08F7-4532-938D-25A82B6BDE9A}" type="pres">
      <dgm:prSet presAssocID="{C1ACB2B9-587E-4C16-AE06-4AF248B35A64}" presName="comp" presStyleCnt="0"/>
      <dgm:spPr/>
    </dgm:pt>
    <dgm:pt modelId="{159D9682-DB4F-49F3-B6EE-7F9C46FB2FC1}" type="pres">
      <dgm:prSet presAssocID="{C1ACB2B9-587E-4C16-AE06-4AF248B35A64}" presName="child" presStyleLbl="bgAccFollowNode1" presStyleIdx="11" presStyleCnt="13"/>
      <dgm:spPr/>
    </dgm:pt>
    <dgm:pt modelId="{7960E45A-E7C3-4413-A759-ABFD11197FBC}" type="pres">
      <dgm:prSet presAssocID="{C1ACB2B9-587E-4C16-AE06-4AF248B35A64}" presName="childTx" presStyleLbl="bgAccFollowNode1" presStyleIdx="11" presStyleCnt="13">
        <dgm:presLayoutVars>
          <dgm:bulletEnabled val="1"/>
        </dgm:presLayoutVars>
      </dgm:prSet>
      <dgm:spPr/>
    </dgm:pt>
    <dgm:pt modelId="{AFAC143B-ABCA-4A39-848B-5E9F82A939A2}" type="pres">
      <dgm:prSet presAssocID="{17B56291-53CE-4B32-8F84-B0D4B3F566FF}" presName="comp" presStyleCnt="0"/>
      <dgm:spPr/>
    </dgm:pt>
    <dgm:pt modelId="{9FE9558E-E911-4B1B-9697-800EFA826E21}" type="pres">
      <dgm:prSet presAssocID="{17B56291-53CE-4B32-8F84-B0D4B3F566FF}" presName="child" presStyleLbl="bgAccFollowNode1" presStyleIdx="12" presStyleCnt="13"/>
      <dgm:spPr/>
    </dgm:pt>
    <dgm:pt modelId="{3FFE6453-067F-4F21-8A27-5167D55018BD}" type="pres">
      <dgm:prSet presAssocID="{17B56291-53CE-4B32-8F84-B0D4B3F566FF}" presName="childTx" presStyleLbl="bgAccFollowNode1" presStyleIdx="12" presStyleCnt="13">
        <dgm:presLayoutVars>
          <dgm:bulletEnabled val="1"/>
        </dgm:presLayoutVars>
      </dgm:prSet>
      <dgm:spPr/>
    </dgm:pt>
    <dgm:pt modelId="{1FA49D5C-993F-43C2-8C2B-A04034641F8F}" type="pres">
      <dgm:prSet presAssocID="{A094723D-9740-4583-9199-265B6FF1394A}" presName="negSpace" presStyleCnt="0"/>
      <dgm:spPr/>
    </dgm:pt>
    <dgm:pt modelId="{AD0BF25B-C5A2-4E55-B210-2E7D0B31D030}" type="pres">
      <dgm:prSet presAssocID="{A094723D-9740-4583-9199-265B6FF1394A}" presName="circle" presStyleLbl="node1" presStyleIdx="4" presStyleCnt="5"/>
      <dgm:spPr>
        <a:xfrm>
          <a:off x="1074812" y="1586086"/>
          <a:ext cx="826683" cy="826683"/>
        </a:xfrm>
        <a:prstGeom prst="ellipse">
          <a:avLst/>
        </a:prstGeom>
      </dgm:spPr>
    </dgm:pt>
  </dgm:ptLst>
  <dgm:cxnLst>
    <dgm:cxn modelId="{0D791906-D230-44B3-96BB-E9524FC2E11E}" srcId="{FC28320E-2EC2-456F-9AB4-98D465C62A07}" destId="{DA5C57E5-396A-4C07-B952-6EED179D9243}" srcOrd="2" destOrd="0" parTransId="{E771171E-E979-4C54-AF1F-9C22EE36E6C7}" sibTransId="{2FAF7F1E-B5E3-46B6-8831-BB7598E16B96}"/>
    <dgm:cxn modelId="{3BD0350E-E795-424A-9175-93960252F6E2}" type="presOf" srcId="{1F3E9315-0017-402C-B8AB-C406DF5A7676}" destId="{CE1B31D7-9A49-4D12-A69A-D2B7E39722EE}" srcOrd="0" destOrd="0" presId="urn:microsoft.com/office/officeart/2005/8/layout/hList9"/>
    <dgm:cxn modelId="{8D6F980E-5DF2-4DAC-B4E9-F9A3BDC58A65}" type="presOf" srcId="{2FBD865C-FAB3-4163-90CE-6C34BB502C44}" destId="{B44A2DD4-A96E-42B2-8662-37A159A7C2D6}" srcOrd="0" destOrd="0" presId="urn:microsoft.com/office/officeart/2005/8/layout/hList9"/>
    <dgm:cxn modelId="{DBD56615-BD2E-47F7-911D-663DC588858D}" type="presOf" srcId="{2FBD865C-FAB3-4163-90CE-6C34BB502C44}" destId="{AECCA0CF-5CFC-4924-A008-4E033737009B}" srcOrd="1" destOrd="0" presId="urn:microsoft.com/office/officeart/2005/8/layout/hList9"/>
    <dgm:cxn modelId="{1BA85A18-E8EC-4254-A34D-989DF57669CB}" type="presOf" srcId="{DA5C57E5-396A-4C07-B952-6EED179D9243}" destId="{3E87C6E1-CDE2-4884-A6AB-2E8A702DF60D}" srcOrd="0" destOrd="0" presId="urn:microsoft.com/office/officeart/2005/8/layout/hList9"/>
    <dgm:cxn modelId="{B3F0C41C-2015-4C2C-A99F-98B5830B115C}" type="presOf" srcId="{F1D9EC33-A463-4BFA-8595-FA0584E9ACFA}" destId="{FFB2DAEA-63CB-4977-9245-9379E7EA02BA}" srcOrd="1" destOrd="0" presId="urn:microsoft.com/office/officeart/2005/8/layout/hList9"/>
    <dgm:cxn modelId="{373A091F-52E2-4BF7-9F2C-3D031890FAD8}" type="presOf" srcId="{C1ACB2B9-587E-4C16-AE06-4AF248B35A64}" destId="{159D9682-DB4F-49F3-B6EE-7F9C46FB2FC1}" srcOrd="0" destOrd="0" presId="urn:microsoft.com/office/officeart/2005/8/layout/hList9"/>
    <dgm:cxn modelId="{43FEE723-236D-4FE1-8978-4AFBD9F577E8}" type="presOf" srcId="{17B56291-53CE-4B32-8F84-B0D4B3F566FF}" destId="{3FFE6453-067F-4F21-8A27-5167D55018BD}" srcOrd="1" destOrd="0" presId="urn:microsoft.com/office/officeart/2005/8/layout/hList9"/>
    <dgm:cxn modelId="{C7A4F223-AD12-4E57-83A8-1E8DF58D2584}" srcId="{A094723D-9740-4583-9199-265B6FF1394A}" destId="{1F3E9315-0017-402C-B8AB-C406DF5A7676}" srcOrd="0" destOrd="0" parTransId="{D87DFB86-A1A4-4B18-963C-90A822FB195E}" sibTransId="{C361B69D-98D5-471A-BBD8-EC1F2B5186BE}"/>
    <dgm:cxn modelId="{44E9E624-E141-412A-8C1A-45802A0EE596}" type="presOf" srcId="{E18D31D4-1466-47CB-8517-033C140D0FDF}" destId="{0012E904-CCD9-4EB9-8D55-11ED3E79909F}" srcOrd="0" destOrd="0" presId="urn:microsoft.com/office/officeart/2005/8/layout/hList9"/>
    <dgm:cxn modelId="{FB8E0D2F-BEEC-4520-96EE-623C28B627A2}" srcId="{DA5C57E5-396A-4C07-B952-6EED179D9243}" destId="{0EA23938-03CE-450C-8E7F-D473327F6E7D}" srcOrd="0" destOrd="0" parTransId="{EA15ECFA-4A0D-4C08-BBB2-FEB29E7C8D34}" sibTransId="{4EA511A8-635C-4E44-9BB1-7D8522DC4297}"/>
    <dgm:cxn modelId="{2EE0A733-1DBF-4AAF-960B-65FA743951FD}" type="presOf" srcId="{61341FE3-A5F1-4DEB-8FFA-039D96E6F846}" destId="{D13911ED-FC5D-4C24-9475-5085D2242553}" srcOrd="0" destOrd="0" presId="urn:microsoft.com/office/officeart/2005/8/layout/hList9"/>
    <dgm:cxn modelId="{191ECD3A-26F0-4BCA-9ECD-B4C5BC1189B0}" srcId="{A094723D-9740-4583-9199-265B6FF1394A}" destId="{17B56291-53CE-4B32-8F84-B0D4B3F566FF}" srcOrd="2" destOrd="0" parTransId="{B19548D3-9259-4903-BFED-9DF60D9A1FA8}" sibTransId="{F021A979-8B97-4D4A-B5EE-DD6FE5BE1931}"/>
    <dgm:cxn modelId="{1D58333D-07CC-4D1C-ADE4-9862625BA1CF}" srcId="{DA5C57E5-396A-4C07-B952-6EED179D9243}" destId="{3F46B228-8A29-4113-97FB-D209E0BA371F}" srcOrd="1" destOrd="0" parTransId="{00FB00A3-926E-4142-847D-214DD5EB004A}" sibTransId="{09E39D1E-1CC8-46C8-A4F9-BE6D9EE3FBEE}"/>
    <dgm:cxn modelId="{B028E940-DE0D-4F16-92C2-593F96424AC1}" srcId="{FC28320E-2EC2-456F-9AB4-98D465C62A07}" destId="{9FEAEC49-8560-4383-B32E-3154B82BC4F5}" srcOrd="3" destOrd="0" parTransId="{88AAC1B0-3D53-4806-B8F2-A91B70884638}" sibTransId="{3D1325EE-E5AA-4627-8765-ADFE46E961AE}"/>
    <dgm:cxn modelId="{31959F5B-9324-401F-AB77-8AD12A69AA84}" srcId="{43EC4840-D7A4-4DE5-9DEB-9E6F5719F3FB}" destId="{C6D7ECA2-1BFA-443B-B9F8-E1866D2C31CD}" srcOrd="0" destOrd="0" parTransId="{0E4A9E19-CD0F-47A9-A5C2-860D55D993DB}" sibTransId="{AD655000-F3DA-4D31-A54B-4EA5224FD6CE}"/>
    <dgm:cxn modelId="{98A82244-A773-4EE5-9CD6-37AD0D540CDB}" type="presOf" srcId="{C6D7ECA2-1BFA-443B-B9F8-E1866D2C31CD}" destId="{399AA302-AA3A-4DDB-95FC-6D447E8D7BA4}" srcOrd="1" destOrd="0" presId="urn:microsoft.com/office/officeart/2005/8/layout/hList9"/>
    <dgm:cxn modelId="{A2A5A146-F698-47A8-A98A-EB27475FB51B}" type="presOf" srcId="{AC04D670-0C2A-4224-8BAC-13D1A7B79245}" destId="{DBB10CCA-9C07-412A-929E-9F1593A9EEC9}" srcOrd="1" destOrd="0" presId="urn:microsoft.com/office/officeart/2005/8/layout/hList9"/>
    <dgm:cxn modelId="{5BABD946-E0FA-43C1-BF53-204087D30BCA}" type="presOf" srcId="{3F46B228-8A29-4113-97FB-D209E0BA371F}" destId="{47D314A0-6FE7-476E-A9D7-5D2099B9907A}" srcOrd="0" destOrd="0" presId="urn:microsoft.com/office/officeart/2005/8/layout/hList9"/>
    <dgm:cxn modelId="{2B6BA66C-B2DA-4A3A-9E3B-E162EFDE5EE9}" type="presOf" srcId="{C6D7ECA2-1BFA-443B-B9F8-E1866D2C31CD}" destId="{B0FE8729-43FA-410E-AF7A-08B372BB476D}" srcOrd="0" destOrd="0" presId="urn:microsoft.com/office/officeart/2005/8/layout/hList9"/>
    <dgm:cxn modelId="{1F0AF351-E8E9-4C39-891D-811186CCA202}" srcId="{15BEF468-73B1-4140-B67D-B8DDAD0F33D5}" destId="{1021672C-7D2C-4EC7-8E3D-47638B23B33E}" srcOrd="1" destOrd="0" parTransId="{6B4C42DA-2B92-419E-B414-1EF224D3ACD3}" sibTransId="{EC0398FB-95C6-4771-82DD-72BE8A68B259}"/>
    <dgm:cxn modelId="{903B9353-F181-40B0-9E58-DC46B6DE73FB}" srcId="{15BEF468-73B1-4140-B67D-B8DDAD0F33D5}" destId="{61341FE3-A5F1-4DEB-8FFA-039D96E6F846}" srcOrd="2" destOrd="0" parTransId="{2C194379-36A8-4962-BAC5-76B9B8400D30}" sibTransId="{E05C1E5F-CCA0-47F3-8489-7B4A341ED5DE}"/>
    <dgm:cxn modelId="{D1980C75-81A7-4E59-B80B-BF29ACC244EE}" type="presOf" srcId="{0EA23938-03CE-450C-8E7F-D473327F6E7D}" destId="{025DA559-759F-4229-B75B-B790CFD20DAF}" srcOrd="1" destOrd="0" presId="urn:microsoft.com/office/officeart/2005/8/layout/hList9"/>
    <dgm:cxn modelId="{D01F9B75-38CA-4119-A4B6-D99370D01459}" type="presOf" srcId="{43EC4840-D7A4-4DE5-9DEB-9E6F5719F3FB}" destId="{A14287C0-CF4A-4AF5-86FC-709F8962A625}" srcOrd="0" destOrd="0" presId="urn:microsoft.com/office/officeart/2005/8/layout/hList9"/>
    <dgm:cxn modelId="{2E49C155-BE32-40CC-80A8-A4E9FB5473C1}" type="presOf" srcId="{5255E71E-3491-4438-8972-8B2DCB23671B}" destId="{8D5036AC-0E2D-4936-9D90-40286C278E90}" srcOrd="0" destOrd="0" presId="urn:microsoft.com/office/officeart/2005/8/layout/hList9"/>
    <dgm:cxn modelId="{8C74F855-EBAE-4AE1-8C96-55C2D28C4903}" type="presOf" srcId="{1F3E9315-0017-402C-B8AB-C406DF5A7676}" destId="{EACC5B84-AE06-4381-8040-DFEA753A2F69}" srcOrd="1" destOrd="0" presId="urn:microsoft.com/office/officeart/2005/8/layout/hList9"/>
    <dgm:cxn modelId="{56E31356-3255-4023-AF8B-7DC12C24CC1C}" srcId="{A094723D-9740-4583-9199-265B6FF1394A}" destId="{C1ACB2B9-587E-4C16-AE06-4AF248B35A64}" srcOrd="1" destOrd="0" parTransId="{44171CEF-68BB-4921-A34F-25C0A485B37C}" sibTransId="{11484D7D-9975-4683-9FF6-CCDC00C05715}"/>
    <dgm:cxn modelId="{1C5C5876-5BBB-4AE7-B6EF-A9D6DF932FF3}" type="presOf" srcId="{1021672C-7D2C-4EC7-8E3D-47638B23B33E}" destId="{82AF1224-FA38-439B-85DE-BAC02F8A4AED}" srcOrd="1" destOrd="0" presId="urn:microsoft.com/office/officeart/2005/8/layout/hList9"/>
    <dgm:cxn modelId="{94E65B78-0B47-43CC-B5AF-2BF1926E0470}" type="presOf" srcId="{1021672C-7D2C-4EC7-8E3D-47638B23B33E}" destId="{23EF49B7-5A03-4690-9F54-0D877567B6F3}" srcOrd="0" destOrd="0" presId="urn:microsoft.com/office/officeart/2005/8/layout/hList9"/>
    <dgm:cxn modelId="{D9DEB059-22AB-4F9E-984E-782BF1DA28B4}" type="presOf" srcId="{61341FE3-A5F1-4DEB-8FFA-039D96E6F846}" destId="{1E04930A-EC28-445D-8F18-9EC30FF0FB26}" srcOrd="1" destOrd="0" presId="urn:microsoft.com/office/officeart/2005/8/layout/hList9"/>
    <dgm:cxn modelId="{DA5C8A84-9C31-47C9-99BA-EFAE95375B91}" type="presOf" srcId="{15BEF468-73B1-4140-B67D-B8DDAD0F33D5}" destId="{82E389D5-7DA2-43E5-9E4D-11C989F10355}" srcOrd="0" destOrd="0" presId="urn:microsoft.com/office/officeart/2005/8/layout/hList9"/>
    <dgm:cxn modelId="{2082CB92-841C-414A-B151-FCE7563DE718}" type="presOf" srcId="{AC04D670-0C2A-4224-8BAC-13D1A7B79245}" destId="{9A6951F5-6329-4FA0-8944-1FC0E1A06405}" srcOrd="0" destOrd="0" presId="urn:microsoft.com/office/officeart/2005/8/layout/hList9"/>
    <dgm:cxn modelId="{F51F0297-655B-49F5-B52E-806796BA3571}" type="presOf" srcId="{5255E71E-3491-4438-8972-8B2DCB23671B}" destId="{15E6B502-44A9-4594-9C66-7362BBE79FD1}" srcOrd="1" destOrd="0" presId="urn:microsoft.com/office/officeart/2005/8/layout/hList9"/>
    <dgm:cxn modelId="{29FFC89A-AA44-4DA8-BCBE-CAF7717075C4}" type="presOf" srcId="{A094723D-9740-4583-9199-265B6FF1394A}" destId="{AD0BF25B-C5A2-4E55-B210-2E7D0B31D030}" srcOrd="0" destOrd="0" presId="urn:microsoft.com/office/officeart/2005/8/layout/hList9"/>
    <dgm:cxn modelId="{51FBB4A6-E303-4436-BEA0-E73978CF434F}" srcId="{9FEAEC49-8560-4383-B32E-3154B82BC4F5}" destId="{F1D9EC33-A463-4BFA-8595-FA0584E9ACFA}" srcOrd="0" destOrd="0" parTransId="{546D3F09-9EB2-4E55-A351-C6FB01F643C5}" sibTransId="{29BD35DA-F442-4C70-8C9A-ACF753151687}"/>
    <dgm:cxn modelId="{53521AAF-2D31-4531-8A40-943A2C91561D}" type="presOf" srcId="{3F46B228-8A29-4113-97FB-D209E0BA371F}" destId="{8A3E2228-CB2A-455C-9EAA-AB553A85E107}" srcOrd="1" destOrd="0" presId="urn:microsoft.com/office/officeart/2005/8/layout/hList9"/>
    <dgm:cxn modelId="{B5D35DB0-8970-4F2C-9CBE-96FD4F75A816}" srcId="{43EC4840-D7A4-4DE5-9DEB-9E6F5719F3FB}" destId="{E18D31D4-1466-47CB-8517-033C140D0FDF}" srcOrd="1" destOrd="0" parTransId="{0FCD98F4-5B4A-451D-9E98-95F8EF0D8A4D}" sibTransId="{2DEC20AD-A0EE-4EB5-BE51-E3DB66C4B1CD}"/>
    <dgm:cxn modelId="{55DD11B5-FF32-498A-9340-D3C1F5CC0BF2}" srcId="{FC28320E-2EC2-456F-9AB4-98D465C62A07}" destId="{43EC4840-D7A4-4DE5-9DEB-9E6F5719F3FB}" srcOrd="0" destOrd="0" parTransId="{84BC1038-78A2-44E7-B5C4-2AB540B9DA9D}" sibTransId="{C555E8B3-A7C1-4677-A4D1-B398B333F966}"/>
    <dgm:cxn modelId="{96822BB5-9AB2-4233-8000-006044E8B3FA}" type="presOf" srcId="{FC28320E-2EC2-456F-9AB4-98D465C62A07}" destId="{AB7A87A8-9B90-4F89-B2FB-EB653A0A72EE}" srcOrd="0" destOrd="0" presId="urn:microsoft.com/office/officeart/2005/8/layout/hList9"/>
    <dgm:cxn modelId="{C82DCCB7-9DD4-4BAF-A01B-7459C7540921}" type="presOf" srcId="{E18D31D4-1466-47CB-8517-033C140D0FDF}" destId="{E44BA5C4-5ADB-40B4-83F2-41003E602912}" srcOrd="1" destOrd="0" presId="urn:microsoft.com/office/officeart/2005/8/layout/hList9"/>
    <dgm:cxn modelId="{945486BA-7DA0-49F8-9C83-50E43FF2E683}" type="presOf" srcId="{9FEAEC49-8560-4383-B32E-3154B82BC4F5}" destId="{5E959F26-E5E5-4254-B018-EE0F6AAA8E9A}" srcOrd="0" destOrd="0" presId="urn:microsoft.com/office/officeart/2005/8/layout/hList9"/>
    <dgm:cxn modelId="{0E9C5FBC-BCFB-42E2-A546-B86448BD5FA0}" srcId="{15BEF468-73B1-4140-B67D-B8DDAD0F33D5}" destId="{5255E71E-3491-4438-8972-8B2DCB23671B}" srcOrd="0" destOrd="0" parTransId="{88DD203A-6F25-4E61-AE98-22E5AAC92BE6}" sibTransId="{29C51485-0985-4F21-9600-75E57D2DE2F6}"/>
    <dgm:cxn modelId="{A4BD80BF-7BF7-4514-AEB8-322CA2C6BBF7}" type="presOf" srcId="{0EA23938-03CE-450C-8E7F-D473327F6E7D}" destId="{C6F8C01D-CCCB-496C-BE96-3B221369181C}" srcOrd="0" destOrd="0" presId="urn:microsoft.com/office/officeart/2005/8/layout/hList9"/>
    <dgm:cxn modelId="{DC3ED8C2-7B71-4B58-B19E-56A73DE5E4A5}" srcId="{15BEF468-73B1-4140-B67D-B8DDAD0F33D5}" destId="{2FBD865C-FAB3-4163-90CE-6C34BB502C44}" srcOrd="4" destOrd="0" parTransId="{41C3ECD2-A856-47C1-9C02-7C97DA1B49A1}" sibTransId="{4228A5F1-E1BA-44C2-BB36-A6725B4246BA}"/>
    <dgm:cxn modelId="{55535DC3-1FE7-467C-B74E-E3F1CA9CA59C}" srcId="{FC28320E-2EC2-456F-9AB4-98D465C62A07}" destId="{A094723D-9740-4583-9199-265B6FF1394A}" srcOrd="4" destOrd="0" parTransId="{6FF04290-B43F-4B44-BC85-25ECE603E778}" sibTransId="{58FD7D2A-EE5D-4D51-8D6E-1383F1FFC21F}"/>
    <dgm:cxn modelId="{FAA842D6-234D-44C6-A37B-62359D0B0191}" srcId="{15BEF468-73B1-4140-B67D-B8DDAD0F33D5}" destId="{AC04D670-0C2A-4224-8BAC-13D1A7B79245}" srcOrd="3" destOrd="0" parTransId="{DCDBEDB0-9DF6-4511-AB0B-7F3E04858844}" sibTransId="{9C8EF8F5-FCD1-405D-967F-CD762FD12213}"/>
    <dgm:cxn modelId="{6EFBF0E1-ED4E-465A-82D8-303981EB8C3C}" type="presOf" srcId="{F1D9EC33-A463-4BFA-8595-FA0584E9ACFA}" destId="{A7C108C7-81DA-4F00-A1FC-8C1798C6238E}" srcOrd="0" destOrd="0" presId="urn:microsoft.com/office/officeart/2005/8/layout/hList9"/>
    <dgm:cxn modelId="{C603FBED-84BC-4A40-A42B-387745F1BF31}" type="presOf" srcId="{17B56291-53CE-4B32-8F84-B0D4B3F566FF}" destId="{9FE9558E-E911-4B1B-9697-800EFA826E21}" srcOrd="0" destOrd="0" presId="urn:microsoft.com/office/officeart/2005/8/layout/hList9"/>
    <dgm:cxn modelId="{4DA11AEE-050B-48E3-AF7E-FA1F645FF028}" srcId="{FC28320E-2EC2-456F-9AB4-98D465C62A07}" destId="{15BEF468-73B1-4140-B67D-B8DDAD0F33D5}" srcOrd="1" destOrd="0" parTransId="{00FEA3F3-A452-4069-9698-DF866890DDB1}" sibTransId="{DC65F963-15EC-4986-81A3-46CC1CEEBEFD}"/>
    <dgm:cxn modelId="{3E7B1AF3-599E-444B-AC7D-58220515BC46}" type="presOf" srcId="{C1ACB2B9-587E-4C16-AE06-4AF248B35A64}" destId="{7960E45A-E7C3-4413-A759-ABFD11197FBC}" srcOrd="1" destOrd="0" presId="urn:microsoft.com/office/officeart/2005/8/layout/hList9"/>
    <dgm:cxn modelId="{1BB8909F-20EA-40BD-88E8-6159A0EF5EA1}" type="presParOf" srcId="{AB7A87A8-9B90-4F89-B2FB-EB653A0A72EE}" destId="{86B0B421-1E0E-475F-92AC-5E48DD5AF370}" srcOrd="0" destOrd="0" presId="urn:microsoft.com/office/officeart/2005/8/layout/hList9"/>
    <dgm:cxn modelId="{FF149455-D312-4181-B118-8B4D3EE4B3C4}" type="presParOf" srcId="{AB7A87A8-9B90-4F89-B2FB-EB653A0A72EE}" destId="{EF7362BF-F935-4D72-8A85-20B204429579}" srcOrd="1" destOrd="0" presId="urn:microsoft.com/office/officeart/2005/8/layout/hList9"/>
    <dgm:cxn modelId="{70F5172C-A341-4FD6-96D2-A8C6449DD04A}" type="presParOf" srcId="{EF7362BF-F935-4D72-8A85-20B204429579}" destId="{36509DB3-CE2A-4A3D-B265-81AEA88EF5EA}" srcOrd="0" destOrd="0" presId="urn:microsoft.com/office/officeart/2005/8/layout/hList9"/>
    <dgm:cxn modelId="{AB0C3EC3-C810-4854-A80C-6A033569DCEF}" type="presParOf" srcId="{EF7362BF-F935-4D72-8A85-20B204429579}" destId="{EE55A2B4-36FF-4E46-AF79-0730D25FD82E}" srcOrd="1" destOrd="0" presId="urn:microsoft.com/office/officeart/2005/8/layout/hList9"/>
    <dgm:cxn modelId="{68388249-B903-4615-AF08-3DA8261BE3BD}" type="presParOf" srcId="{EE55A2B4-36FF-4E46-AF79-0730D25FD82E}" destId="{B0FE8729-43FA-410E-AF7A-08B372BB476D}" srcOrd="0" destOrd="0" presId="urn:microsoft.com/office/officeart/2005/8/layout/hList9"/>
    <dgm:cxn modelId="{9146299C-0C5F-40A9-BA4B-EDC106B7CA38}" type="presParOf" srcId="{EE55A2B4-36FF-4E46-AF79-0730D25FD82E}" destId="{399AA302-AA3A-4DDB-95FC-6D447E8D7BA4}" srcOrd="1" destOrd="0" presId="urn:microsoft.com/office/officeart/2005/8/layout/hList9"/>
    <dgm:cxn modelId="{0E4B4DC3-826E-469A-89A5-72CE0348026A}" type="presParOf" srcId="{EF7362BF-F935-4D72-8A85-20B204429579}" destId="{79D21625-E875-4F47-904D-89284FEC5082}" srcOrd="2" destOrd="0" presId="urn:microsoft.com/office/officeart/2005/8/layout/hList9"/>
    <dgm:cxn modelId="{B0C454FB-9821-4276-A2FA-0BB3C2ECD181}" type="presParOf" srcId="{79D21625-E875-4F47-904D-89284FEC5082}" destId="{0012E904-CCD9-4EB9-8D55-11ED3E79909F}" srcOrd="0" destOrd="0" presId="urn:microsoft.com/office/officeart/2005/8/layout/hList9"/>
    <dgm:cxn modelId="{B514A01F-5478-46CC-9B0C-AFE34B35AA37}" type="presParOf" srcId="{79D21625-E875-4F47-904D-89284FEC5082}" destId="{E44BA5C4-5ADB-40B4-83F2-41003E602912}" srcOrd="1" destOrd="0" presId="urn:microsoft.com/office/officeart/2005/8/layout/hList9"/>
    <dgm:cxn modelId="{75C6BEA4-0129-4E9A-BC29-BCB5BE8C24AD}" type="presParOf" srcId="{AB7A87A8-9B90-4F89-B2FB-EB653A0A72EE}" destId="{C73ED24F-45A6-4EEF-8E60-301E36CB9819}" srcOrd="2" destOrd="0" presId="urn:microsoft.com/office/officeart/2005/8/layout/hList9"/>
    <dgm:cxn modelId="{49BE1706-5393-49DB-AE5A-AD463A68F8D6}" type="presParOf" srcId="{AB7A87A8-9B90-4F89-B2FB-EB653A0A72EE}" destId="{A14287C0-CF4A-4AF5-86FC-709F8962A625}" srcOrd="3" destOrd="0" presId="urn:microsoft.com/office/officeart/2005/8/layout/hList9"/>
    <dgm:cxn modelId="{82781232-FC14-4C95-9354-EBE20910B423}" type="presParOf" srcId="{AB7A87A8-9B90-4F89-B2FB-EB653A0A72EE}" destId="{A1024196-D247-432E-8BE0-5337C7455C20}" srcOrd="4" destOrd="0" presId="urn:microsoft.com/office/officeart/2005/8/layout/hList9"/>
    <dgm:cxn modelId="{831534FE-00FE-4953-86E3-07EA20B93BE0}" type="presParOf" srcId="{AB7A87A8-9B90-4F89-B2FB-EB653A0A72EE}" destId="{1C4D093B-5301-43A1-9138-8C6E2556C846}" srcOrd="5" destOrd="0" presId="urn:microsoft.com/office/officeart/2005/8/layout/hList9"/>
    <dgm:cxn modelId="{A00BFA19-3E76-491A-AF51-C3E32D771E4A}" type="presParOf" srcId="{AB7A87A8-9B90-4F89-B2FB-EB653A0A72EE}" destId="{2966E488-19CF-4E6D-89E1-0C216913EC17}" srcOrd="6" destOrd="0" presId="urn:microsoft.com/office/officeart/2005/8/layout/hList9"/>
    <dgm:cxn modelId="{C12E8F69-2F5B-471E-866D-5CC1DE11D19D}" type="presParOf" srcId="{2966E488-19CF-4E6D-89E1-0C216913EC17}" destId="{7933F745-A2D5-417B-9B93-45BE38B5E0F7}" srcOrd="0" destOrd="0" presId="urn:microsoft.com/office/officeart/2005/8/layout/hList9"/>
    <dgm:cxn modelId="{080045D4-0E00-4A2A-B338-D0D35DC69CF4}" type="presParOf" srcId="{2966E488-19CF-4E6D-89E1-0C216913EC17}" destId="{21BCDB87-9A50-40DF-9B87-21B46E862050}" srcOrd="1" destOrd="0" presId="urn:microsoft.com/office/officeart/2005/8/layout/hList9"/>
    <dgm:cxn modelId="{439F730E-2FEA-4937-AD7A-DA6121DA1530}" type="presParOf" srcId="{21BCDB87-9A50-40DF-9B87-21B46E862050}" destId="{8D5036AC-0E2D-4936-9D90-40286C278E90}" srcOrd="0" destOrd="0" presId="urn:microsoft.com/office/officeart/2005/8/layout/hList9"/>
    <dgm:cxn modelId="{532B8FC5-D708-4D51-BA09-29EFC906CC7E}" type="presParOf" srcId="{21BCDB87-9A50-40DF-9B87-21B46E862050}" destId="{15E6B502-44A9-4594-9C66-7362BBE79FD1}" srcOrd="1" destOrd="0" presId="urn:microsoft.com/office/officeart/2005/8/layout/hList9"/>
    <dgm:cxn modelId="{F956AC50-5226-452B-822B-8ADD186D41E6}" type="presParOf" srcId="{2966E488-19CF-4E6D-89E1-0C216913EC17}" destId="{92637252-7A2E-4D06-808D-A359D8D37892}" srcOrd="2" destOrd="0" presId="urn:microsoft.com/office/officeart/2005/8/layout/hList9"/>
    <dgm:cxn modelId="{E39E8460-575A-429A-955B-6DF89B7EAD67}" type="presParOf" srcId="{92637252-7A2E-4D06-808D-A359D8D37892}" destId="{23EF49B7-5A03-4690-9F54-0D877567B6F3}" srcOrd="0" destOrd="0" presId="urn:microsoft.com/office/officeart/2005/8/layout/hList9"/>
    <dgm:cxn modelId="{6D5FDB2B-BEB0-4802-B714-EFDF95A6B0E0}" type="presParOf" srcId="{92637252-7A2E-4D06-808D-A359D8D37892}" destId="{82AF1224-FA38-439B-85DE-BAC02F8A4AED}" srcOrd="1" destOrd="0" presId="urn:microsoft.com/office/officeart/2005/8/layout/hList9"/>
    <dgm:cxn modelId="{076E069E-7C7C-464D-807B-62CA08497206}" type="presParOf" srcId="{2966E488-19CF-4E6D-89E1-0C216913EC17}" destId="{74CE6BBF-D434-4C44-8670-0055AA492D56}" srcOrd="3" destOrd="0" presId="urn:microsoft.com/office/officeart/2005/8/layout/hList9"/>
    <dgm:cxn modelId="{DB1F0F47-D0B2-4D81-91B3-BB26B6C76DFF}" type="presParOf" srcId="{74CE6BBF-D434-4C44-8670-0055AA492D56}" destId="{D13911ED-FC5D-4C24-9475-5085D2242553}" srcOrd="0" destOrd="0" presId="urn:microsoft.com/office/officeart/2005/8/layout/hList9"/>
    <dgm:cxn modelId="{62F3A2C3-EDE2-49BA-9537-DEE630A2E1C1}" type="presParOf" srcId="{74CE6BBF-D434-4C44-8670-0055AA492D56}" destId="{1E04930A-EC28-445D-8F18-9EC30FF0FB26}" srcOrd="1" destOrd="0" presId="urn:microsoft.com/office/officeart/2005/8/layout/hList9"/>
    <dgm:cxn modelId="{58F1659E-44E8-4CBA-9FF0-60DD71C2ECF6}" type="presParOf" srcId="{2966E488-19CF-4E6D-89E1-0C216913EC17}" destId="{116FFE3B-CB05-4089-B8F4-A2B670788B84}" srcOrd="4" destOrd="0" presId="urn:microsoft.com/office/officeart/2005/8/layout/hList9"/>
    <dgm:cxn modelId="{12B88DDE-4DA8-4760-AC04-39ABC76985F0}" type="presParOf" srcId="{116FFE3B-CB05-4089-B8F4-A2B670788B84}" destId="{9A6951F5-6329-4FA0-8944-1FC0E1A06405}" srcOrd="0" destOrd="0" presId="urn:microsoft.com/office/officeart/2005/8/layout/hList9"/>
    <dgm:cxn modelId="{9353A9F0-F9EE-4ECF-80D9-286D227634B4}" type="presParOf" srcId="{116FFE3B-CB05-4089-B8F4-A2B670788B84}" destId="{DBB10CCA-9C07-412A-929E-9F1593A9EEC9}" srcOrd="1" destOrd="0" presId="urn:microsoft.com/office/officeart/2005/8/layout/hList9"/>
    <dgm:cxn modelId="{E7A3A86D-A779-4E4D-AE4A-D7E2363C72C2}" type="presParOf" srcId="{2966E488-19CF-4E6D-89E1-0C216913EC17}" destId="{6203E01F-1400-4A4F-B913-818B76A0C2EE}" srcOrd="5" destOrd="0" presId="urn:microsoft.com/office/officeart/2005/8/layout/hList9"/>
    <dgm:cxn modelId="{D906B6C7-E229-4494-8346-33AE2E10984D}" type="presParOf" srcId="{6203E01F-1400-4A4F-B913-818B76A0C2EE}" destId="{B44A2DD4-A96E-42B2-8662-37A159A7C2D6}" srcOrd="0" destOrd="0" presId="urn:microsoft.com/office/officeart/2005/8/layout/hList9"/>
    <dgm:cxn modelId="{A0C96366-19A5-4FBA-BC5B-B612DE2A326B}" type="presParOf" srcId="{6203E01F-1400-4A4F-B913-818B76A0C2EE}" destId="{AECCA0CF-5CFC-4924-A008-4E033737009B}" srcOrd="1" destOrd="0" presId="urn:microsoft.com/office/officeart/2005/8/layout/hList9"/>
    <dgm:cxn modelId="{33B42134-F8B6-461A-A91C-D13E9927A3E9}" type="presParOf" srcId="{AB7A87A8-9B90-4F89-B2FB-EB653A0A72EE}" destId="{4BDA2A78-2FA0-42F8-893D-3AD70B001190}" srcOrd="7" destOrd="0" presId="urn:microsoft.com/office/officeart/2005/8/layout/hList9"/>
    <dgm:cxn modelId="{220C3CF9-4AFE-4D1B-AE63-CBDA369D858D}" type="presParOf" srcId="{AB7A87A8-9B90-4F89-B2FB-EB653A0A72EE}" destId="{82E389D5-7DA2-43E5-9E4D-11C989F10355}" srcOrd="8" destOrd="0" presId="urn:microsoft.com/office/officeart/2005/8/layout/hList9"/>
    <dgm:cxn modelId="{CE150F49-7F0D-4137-9F9E-904031C62996}" type="presParOf" srcId="{AB7A87A8-9B90-4F89-B2FB-EB653A0A72EE}" destId="{6C15C8EE-E54C-480E-BDDE-C3B5F764CBA9}" srcOrd="9" destOrd="0" presId="urn:microsoft.com/office/officeart/2005/8/layout/hList9"/>
    <dgm:cxn modelId="{DE026FF8-000F-4402-B754-0BB11A5684B8}" type="presParOf" srcId="{AB7A87A8-9B90-4F89-B2FB-EB653A0A72EE}" destId="{1C94331A-538E-43C1-A8D1-356E0E11E81F}" srcOrd="10" destOrd="0" presId="urn:microsoft.com/office/officeart/2005/8/layout/hList9"/>
    <dgm:cxn modelId="{7D82F54A-38FD-459A-BE7A-3D6A708017D2}" type="presParOf" srcId="{AB7A87A8-9B90-4F89-B2FB-EB653A0A72EE}" destId="{3784885F-F15C-4FD5-94FF-2A0E81C5A4CF}" srcOrd="11" destOrd="0" presId="urn:microsoft.com/office/officeart/2005/8/layout/hList9"/>
    <dgm:cxn modelId="{E602EE76-BE9D-4371-B1D1-46116F9280E9}" type="presParOf" srcId="{3784885F-F15C-4FD5-94FF-2A0E81C5A4CF}" destId="{E4ADEA6F-7F49-43E4-882A-F547EC51E7CB}" srcOrd="0" destOrd="0" presId="urn:microsoft.com/office/officeart/2005/8/layout/hList9"/>
    <dgm:cxn modelId="{A0AC8842-5C34-4889-B4B7-E9A94F98A06C}" type="presParOf" srcId="{3784885F-F15C-4FD5-94FF-2A0E81C5A4CF}" destId="{81EB94D4-7CA9-4B76-B7EB-35E7B9818901}" srcOrd="1" destOrd="0" presId="urn:microsoft.com/office/officeart/2005/8/layout/hList9"/>
    <dgm:cxn modelId="{C41CC3CD-3FC5-4B29-856B-549A433737EB}" type="presParOf" srcId="{81EB94D4-7CA9-4B76-B7EB-35E7B9818901}" destId="{C6F8C01D-CCCB-496C-BE96-3B221369181C}" srcOrd="0" destOrd="0" presId="urn:microsoft.com/office/officeart/2005/8/layout/hList9"/>
    <dgm:cxn modelId="{9CDF8550-BF5D-48E8-9A71-6B30E9D3F574}" type="presParOf" srcId="{81EB94D4-7CA9-4B76-B7EB-35E7B9818901}" destId="{025DA559-759F-4229-B75B-B790CFD20DAF}" srcOrd="1" destOrd="0" presId="urn:microsoft.com/office/officeart/2005/8/layout/hList9"/>
    <dgm:cxn modelId="{90A8847B-B8A2-4B32-95C7-507E0348E38C}" type="presParOf" srcId="{3784885F-F15C-4FD5-94FF-2A0E81C5A4CF}" destId="{9C40FBE2-F93E-4BE0-9821-0F35148DD2D4}" srcOrd="2" destOrd="0" presId="urn:microsoft.com/office/officeart/2005/8/layout/hList9"/>
    <dgm:cxn modelId="{D478C98D-52A9-4024-BA12-0BF46761B8BC}" type="presParOf" srcId="{9C40FBE2-F93E-4BE0-9821-0F35148DD2D4}" destId="{47D314A0-6FE7-476E-A9D7-5D2099B9907A}" srcOrd="0" destOrd="0" presId="urn:microsoft.com/office/officeart/2005/8/layout/hList9"/>
    <dgm:cxn modelId="{4F473FF5-60BB-4EAB-8BBF-E46E6AC3B287}" type="presParOf" srcId="{9C40FBE2-F93E-4BE0-9821-0F35148DD2D4}" destId="{8A3E2228-CB2A-455C-9EAA-AB553A85E107}" srcOrd="1" destOrd="0" presId="urn:microsoft.com/office/officeart/2005/8/layout/hList9"/>
    <dgm:cxn modelId="{A082FF6C-D195-4B96-B2A0-C2BF9B3695AD}" type="presParOf" srcId="{AB7A87A8-9B90-4F89-B2FB-EB653A0A72EE}" destId="{2227D616-27EC-4CA5-BFF1-808317C0D0A9}" srcOrd="12" destOrd="0" presId="urn:microsoft.com/office/officeart/2005/8/layout/hList9"/>
    <dgm:cxn modelId="{5059AECE-3CFB-452E-9DF3-1D5443270CE0}" type="presParOf" srcId="{AB7A87A8-9B90-4F89-B2FB-EB653A0A72EE}" destId="{3E87C6E1-CDE2-4884-A6AB-2E8A702DF60D}" srcOrd="13" destOrd="0" presId="urn:microsoft.com/office/officeart/2005/8/layout/hList9"/>
    <dgm:cxn modelId="{A431A8F5-2626-4C1B-9C90-E668AC899B59}" type="presParOf" srcId="{AB7A87A8-9B90-4F89-B2FB-EB653A0A72EE}" destId="{E3680138-0CB0-4248-A78E-616E7BF583FD}" srcOrd="14" destOrd="0" presId="urn:microsoft.com/office/officeart/2005/8/layout/hList9"/>
    <dgm:cxn modelId="{1F3DDDE9-DB35-4101-BB93-0200EA0B6A02}" type="presParOf" srcId="{AB7A87A8-9B90-4F89-B2FB-EB653A0A72EE}" destId="{7A950738-D0E5-42AE-A327-AE989665CC04}" srcOrd="15" destOrd="0" presId="urn:microsoft.com/office/officeart/2005/8/layout/hList9"/>
    <dgm:cxn modelId="{5570A1CE-6282-4BCB-99AF-6CB6FE60CAC0}" type="presParOf" srcId="{AB7A87A8-9B90-4F89-B2FB-EB653A0A72EE}" destId="{473F09BD-BF67-40E7-9260-C201937C6CA4}" srcOrd="16" destOrd="0" presId="urn:microsoft.com/office/officeart/2005/8/layout/hList9"/>
    <dgm:cxn modelId="{163B943C-2012-4E40-A335-00EA75BA78BD}" type="presParOf" srcId="{473F09BD-BF67-40E7-9260-C201937C6CA4}" destId="{7055582A-BE94-4C8B-9A07-A0FEF8FC11A3}" srcOrd="0" destOrd="0" presId="urn:microsoft.com/office/officeart/2005/8/layout/hList9"/>
    <dgm:cxn modelId="{A8616FA2-D312-4ACF-8CB9-CA63A1D45AFC}" type="presParOf" srcId="{473F09BD-BF67-40E7-9260-C201937C6CA4}" destId="{1439E8B1-5D3B-446D-8A5A-1267A10F0B15}" srcOrd="1" destOrd="0" presId="urn:microsoft.com/office/officeart/2005/8/layout/hList9"/>
    <dgm:cxn modelId="{686FE2D4-A416-456F-B38A-AD402F2C17A7}" type="presParOf" srcId="{1439E8B1-5D3B-446D-8A5A-1267A10F0B15}" destId="{A7C108C7-81DA-4F00-A1FC-8C1798C6238E}" srcOrd="0" destOrd="0" presId="urn:microsoft.com/office/officeart/2005/8/layout/hList9"/>
    <dgm:cxn modelId="{41DF295D-694B-48D6-AB44-4A6EFE7DC227}" type="presParOf" srcId="{1439E8B1-5D3B-446D-8A5A-1267A10F0B15}" destId="{FFB2DAEA-63CB-4977-9245-9379E7EA02BA}" srcOrd="1" destOrd="0" presId="urn:microsoft.com/office/officeart/2005/8/layout/hList9"/>
    <dgm:cxn modelId="{89E52A30-2784-476A-8273-E8CB44AB520C}" type="presParOf" srcId="{AB7A87A8-9B90-4F89-B2FB-EB653A0A72EE}" destId="{E11A94AD-D030-4C67-BD9B-8172344F2592}" srcOrd="17" destOrd="0" presId="urn:microsoft.com/office/officeart/2005/8/layout/hList9"/>
    <dgm:cxn modelId="{6119D192-8E7B-478A-AE40-AF5C1FA798C0}" type="presParOf" srcId="{AB7A87A8-9B90-4F89-B2FB-EB653A0A72EE}" destId="{5E959F26-E5E5-4254-B018-EE0F6AAA8E9A}" srcOrd="18" destOrd="0" presId="urn:microsoft.com/office/officeart/2005/8/layout/hList9"/>
    <dgm:cxn modelId="{B84D635C-0A66-4807-8208-02C6970AEF9F}" type="presParOf" srcId="{AB7A87A8-9B90-4F89-B2FB-EB653A0A72EE}" destId="{1A6CC8E1-DEEF-4079-A0C8-F8728FD9F268}" srcOrd="19" destOrd="0" presId="urn:microsoft.com/office/officeart/2005/8/layout/hList9"/>
    <dgm:cxn modelId="{23065217-02C1-4100-8866-889CBCF9D8F5}" type="presParOf" srcId="{AB7A87A8-9B90-4F89-B2FB-EB653A0A72EE}" destId="{FFCD1525-FD74-40E6-98BA-6EA396FA0C36}" srcOrd="20" destOrd="0" presId="urn:microsoft.com/office/officeart/2005/8/layout/hList9"/>
    <dgm:cxn modelId="{536BB9EF-C5E2-42A7-81DC-CD7A6C134D98}" type="presParOf" srcId="{AB7A87A8-9B90-4F89-B2FB-EB653A0A72EE}" destId="{A7ED1D93-632E-496B-B4FA-D24BCA7529F6}" srcOrd="21" destOrd="0" presId="urn:microsoft.com/office/officeart/2005/8/layout/hList9"/>
    <dgm:cxn modelId="{B8206C8F-DD46-4B8A-A0F0-96D583920227}" type="presParOf" srcId="{A7ED1D93-632E-496B-B4FA-D24BCA7529F6}" destId="{F850E0CF-8E7E-45DA-A1D6-99B8B1621AEA}" srcOrd="0" destOrd="0" presId="urn:microsoft.com/office/officeart/2005/8/layout/hList9"/>
    <dgm:cxn modelId="{AD7626C9-E578-475C-961D-74E5D7A5D714}" type="presParOf" srcId="{A7ED1D93-632E-496B-B4FA-D24BCA7529F6}" destId="{F315519F-9A11-4157-A439-17D1785B229E}" srcOrd="1" destOrd="0" presId="urn:microsoft.com/office/officeart/2005/8/layout/hList9"/>
    <dgm:cxn modelId="{33DCE749-F4E6-4714-BA74-B3D5F5024129}" type="presParOf" srcId="{F315519F-9A11-4157-A439-17D1785B229E}" destId="{CE1B31D7-9A49-4D12-A69A-D2B7E39722EE}" srcOrd="0" destOrd="0" presId="urn:microsoft.com/office/officeart/2005/8/layout/hList9"/>
    <dgm:cxn modelId="{5C563511-3A62-4838-9503-1C2536159D45}" type="presParOf" srcId="{F315519F-9A11-4157-A439-17D1785B229E}" destId="{EACC5B84-AE06-4381-8040-DFEA753A2F69}" srcOrd="1" destOrd="0" presId="urn:microsoft.com/office/officeart/2005/8/layout/hList9"/>
    <dgm:cxn modelId="{1021BE31-642D-4C16-B4AD-6EBA1846554B}" type="presParOf" srcId="{A7ED1D93-632E-496B-B4FA-D24BCA7529F6}" destId="{71F1B2FA-08F7-4532-938D-25A82B6BDE9A}" srcOrd="2" destOrd="0" presId="urn:microsoft.com/office/officeart/2005/8/layout/hList9"/>
    <dgm:cxn modelId="{E5456A2D-9B85-4B00-AD08-EC9F504E693D}" type="presParOf" srcId="{71F1B2FA-08F7-4532-938D-25A82B6BDE9A}" destId="{159D9682-DB4F-49F3-B6EE-7F9C46FB2FC1}" srcOrd="0" destOrd="0" presId="urn:microsoft.com/office/officeart/2005/8/layout/hList9"/>
    <dgm:cxn modelId="{59CA38BE-4F05-4DC3-B005-EBC2CD0D2C43}" type="presParOf" srcId="{71F1B2FA-08F7-4532-938D-25A82B6BDE9A}" destId="{7960E45A-E7C3-4413-A759-ABFD11197FBC}" srcOrd="1" destOrd="0" presId="urn:microsoft.com/office/officeart/2005/8/layout/hList9"/>
    <dgm:cxn modelId="{4DA204B8-A4EC-42DE-AC59-71E03561EAF0}" type="presParOf" srcId="{A7ED1D93-632E-496B-B4FA-D24BCA7529F6}" destId="{AFAC143B-ABCA-4A39-848B-5E9F82A939A2}" srcOrd="3" destOrd="0" presId="urn:microsoft.com/office/officeart/2005/8/layout/hList9"/>
    <dgm:cxn modelId="{94BDBA46-4F63-4F24-A3DE-26BDB30C4334}" type="presParOf" srcId="{AFAC143B-ABCA-4A39-848B-5E9F82A939A2}" destId="{9FE9558E-E911-4B1B-9697-800EFA826E21}" srcOrd="0" destOrd="0" presId="urn:microsoft.com/office/officeart/2005/8/layout/hList9"/>
    <dgm:cxn modelId="{E0491E1C-77C0-4A28-9177-6D230EF69519}" type="presParOf" srcId="{AFAC143B-ABCA-4A39-848B-5E9F82A939A2}" destId="{3FFE6453-067F-4F21-8A27-5167D55018BD}" srcOrd="1" destOrd="0" presId="urn:microsoft.com/office/officeart/2005/8/layout/hList9"/>
    <dgm:cxn modelId="{D3D60E5F-2269-4F8E-9AB7-423A6D97822C}" type="presParOf" srcId="{AB7A87A8-9B90-4F89-B2FB-EB653A0A72EE}" destId="{1FA49D5C-993F-43C2-8C2B-A04034641F8F}" srcOrd="22" destOrd="0" presId="urn:microsoft.com/office/officeart/2005/8/layout/hList9"/>
    <dgm:cxn modelId="{FD0B074F-B124-406C-B54A-C63CF44684AB}" type="presParOf" srcId="{AB7A87A8-9B90-4F89-B2FB-EB653A0A72EE}" destId="{AD0BF25B-C5A2-4E55-B210-2E7D0B31D030}" srcOrd="2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E8729-43FA-410E-AF7A-08B372BB476D}">
      <dsp:nvSpPr>
        <dsp:cNvPr id="0" name=""/>
        <dsp:cNvSpPr/>
      </dsp:nvSpPr>
      <dsp:spPr>
        <a:xfrm>
          <a:off x="8266959" y="676114"/>
          <a:ext cx="1240025" cy="82709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13792" rIns="0" bIns="113792" numCol="1" spcCol="1270" anchor="ctr" anchorCtr="0">
          <a:noAutofit/>
        </a:bodyPr>
        <a:lstStyle/>
        <a:p>
          <a:pPr marL="0" lvl="0" indent="0" algn="ctr" defTabSz="711200" rtl="1">
            <a:lnSpc>
              <a:spcPct val="90000"/>
            </a:lnSpc>
            <a:spcBef>
              <a:spcPct val="0"/>
            </a:spcBef>
            <a:spcAft>
              <a:spcPct val="35000"/>
            </a:spcAft>
            <a:buNone/>
          </a:pPr>
          <a:r>
            <a:rPr lang="he-IL" sz="1600" b="0" kern="1200" dirty="0">
              <a:solidFill>
                <a:schemeClr val="tx1"/>
              </a:solidFill>
              <a:latin typeface="Segoe Condensed" panose="020B0606040200020203" pitchFamily="34" charset="0"/>
              <a:ea typeface="+mn-ea"/>
              <a:cs typeface="Segoe UI Semilight" pitchFamily="34" charset="0"/>
            </a:rPr>
            <a:t>כלב ציד</a:t>
          </a:r>
        </a:p>
      </dsp:txBody>
      <dsp:txXfrm>
        <a:off x="8266959" y="676114"/>
        <a:ext cx="1023020" cy="827096"/>
      </dsp:txXfrm>
    </dsp:sp>
    <dsp:sp modelId="{0012E904-CCD9-4EB9-8D55-11ED3E79909F}">
      <dsp:nvSpPr>
        <dsp:cNvPr id="0" name=""/>
        <dsp:cNvSpPr/>
      </dsp:nvSpPr>
      <dsp:spPr>
        <a:xfrm>
          <a:off x="8266959" y="1503211"/>
          <a:ext cx="1240025" cy="82709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13792" rIns="0" bIns="113792" numCol="1" spcCol="1270" anchor="ctr" anchorCtr="0">
          <a:noAutofit/>
        </a:bodyPr>
        <a:lstStyle/>
        <a:p>
          <a:pPr marL="0" lvl="0" indent="0" algn="ctr" defTabSz="711200" rtl="1">
            <a:lnSpc>
              <a:spcPct val="90000"/>
            </a:lnSpc>
            <a:spcBef>
              <a:spcPct val="0"/>
            </a:spcBef>
            <a:spcAft>
              <a:spcPct val="35000"/>
            </a:spcAft>
            <a:buNone/>
          </a:pPr>
          <a:r>
            <a:rPr lang="he-IL" sz="1600" b="0" kern="1200" dirty="0">
              <a:solidFill>
                <a:schemeClr val="tx1"/>
              </a:solidFill>
              <a:latin typeface="Segoe Condensed" panose="020B0606040200020203" pitchFamily="34" charset="0"/>
              <a:ea typeface="+mn-ea"/>
              <a:cs typeface="Segoe UI Semilight" pitchFamily="34" charset="0"/>
            </a:rPr>
            <a:t>חוש ריח מפותח</a:t>
          </a:r>
        </a:p>
      </dsp:txBody>
      <dsp:txXfrm>
        <a:off x="8266959" y="1503211"/>
        <a:ext cx="1023020" cy="827096"/>
      </dsp:txXfrm>
    </dsp:sp>
    <dsp:sp modelId="{A14287C0-CF4A-4AF5-86FC-709F8962A625}">
      <dsp:nvSpPr>
        <dsp:cNvPr id="0" name=""/>
        <dsp:cNvSpPr/>
      </dsp:nvSpPr>
      <dsp:spPr>
        <a:xfrm>
          <a:off x="9341648" y="345441"/>
          <a:ext cx="826683" cy="82668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rtl="1">
            <a:lnSpc>
              <a:spcPct val="90000"/>
            </a:lnSpc>
            <a:spcBef>
              <a:spcPct val="0"/>
            </a:spcBef>
            <a:spcAft>
              <a:spcPct val="35000"/>
            </a:spcAft>
            <a:buNone/>
          </a:pPr>
          <a:r>
            <a:rPr lang="he-IL" sz="1200" b="1" kern="1200" dirty="0">
              <a:solidFill>
                <a:schemeClr val="bg2"/>
              </a:solidFill>
              <a:latin typeface="Segoe UI Semilight" pitchFamily="34" charset="0"/>
              <a:ea typeface="+mn-ea"/>
              <a:cs typeface="Segoe UI Semilight" pitchFamily="34" charset="0"/>
            </a:rPr>
            <a:t>מאפיינים כלליים</a:t>
          </a:r>
        </a:p>
      </dsp:txBody>
      <dsp:txXfrm>
        <a:off x="9462713" y="466506"/>
        <a:ext cx="584553" cy="584553"/>
      </dsp:txXfrm>
    </dsp:sp>
    <dsp:sp modelId="{8D5036AC-0E2D-4936-9D90-40286C278E90}">
      <dsp:nvSpPr>
        <dsp:cNvPr id="0" name=""/>
        <dsp:cNvSpPr/>
      </dsp:nvSpPr>
      <dsp:spPr>
        <a:xfrm>
          <a:off x="6200250" y="676114"/>
          <a:ext cx="1240025" cy="82709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99568" rIns="0" bIns="99568" numCol="1" spcCol="1270" anchor="ctr" anchorCtr="0">
          <a:noAutofit/>
        </a:bodyPr>
        <a:lstStyle/>
        <a:p>
          <a:pPr marL="0" lvl="0" indent="0" algn="ctr" defTabSz="622300" rtl="1">
            <a:lnSpc>
              <a:spcPct val="90000"/>
            </a:lnSpc>
            <a:spcBef>
              <a:spcPct val="0"/>
            </a:spcBef>
            <a:spcAft>
              <a:spcPct val="35000"/>
            </a:spcAft>
            <a:buNone/>
          </a:pPr>
          <a:r>
            <a:rPr lang="he-IL" sz="1400" b="0" kern="1200" dirty="0">
              <a:solidFill>
                <a:schemeClr val="tx1"/>
              </a:solidFill>
              <a:latin typeface="Segoe UI Semilight" pitchFamily="34" charset="0"/>
              <a:ea typeface="+mn-ea"/>
              <a:cs typeface="Segoe UI Semilight" pitchFamily="34" charset="0"/>
            </a:rPr>
            <a:t>גובה 48</a:t>
          </a:r>
        </a:p>
        <a:p>
          <a:pPr marL="0" lvl="0" indent="0" algn="ctr" defTabSz="622300" rtl="1">
            <a:lnSpc>
              <a:spcPct val="90000"/>
            </a:lnSpc>
            <a:spcBef>
              <a:spcPct val="0"/>
            </a:spcBef>
            <a:spcAft>
              <a:spcPct val="35000"/>
            </a:spcAft>
            <a:buNone/>
          </a:pPr>
          <a:r>
            <a:rPr lang="he-IL" sz="1400" b="0" kern="1200" dirty="0">
              <a:solidFill>
                <a:schemeClr val="tx1"/>
              </a:solidFill>
              <a:latin typeface="Segoe UI Semilight" pitchFamily="34" charset="0"/>
              <a:ea typeface="+mn-ea"/>
              <a:cs typeface="Segoe UI Semilight" pitchFamily="34" charset="0"/>
            </a:rPr>
            <a:t>עד </a:t>
          </a:r>
        </a:p>
        <a:p>
          <a:pPr marL="0" lvl="0" indent="0" algn="ctr" defTabSz="622300" rtl="1">
            <a:lnSpc>
              <a:spcPct val="90000"/>
            </a:lnSpc>
            <a:spcBef>
              <a:spcPct val="0"/>
            </a:spcBef>
            <a:spcAft>
              <a:spcPct val="35000"/>
            </a:spcAft>
            <a:buNone/>
          </a:pPr>
          <a:r>
            <a:rPr lang="he-IL" sz="1400" b="0" kern="1200" dirty="0">
              <a:solidFill>
                <a:schemeClr val="tx1"/>
              </a:solidFill>
              <a:latin typeface="Segoe UI Semilight" pitchFamily="34" charset="0"/>
              <a:ea typeface="+mn-ea"/>
              <a:cs typeface="Segoe UI Semilight" pitchFamily="34" charset="0"/>
            </a:rPr>
            <a:t>51 ס"מ</a:t>
          </a:r>
        </a:p>
      </dsp:txBody>
      <dsp:txXfrm>
        <a:off x="6200250" y="676114"/>
        <a:ext cx="1023020" cy="827096"/>
      </dsp:txXfrm>
    </dsp:sp>
    <dsp:sp modelId="{23EF49B7-5A03-4690-9F54-0D877567B6F3}">
      <dsp:nvSpPr>
        <dsp:cNvPr id="0" name=""/>
        <dsp:cNvSpPr/>
      </dsp:nvSpPr>
      <dsp:spPr>
        <a:xfrm>
          <a:off x="6200250" y="1503211"/>
          <a:ext cx="1240025" cy="82709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99568" rIns="0" bIns="99568" numCol="1" spcCol="1270" anchor="ctr" anchorCtr="0">
          <a:noAutofit/>
        </a:bodyPr>
        <a:lstStyle/>
        <a:p>
          <a:pPr marL="0" lvl="0" indent="0" algn="ctr" defTabSz="622300" rtl="1">
            <a:lnSpc>
              <a:spcPct val="90000"/>
            </a:lnSpc>
            <a:spcBef>
              <a:spcPct val="0"/>
            </a:spcBef>
            <a:spcAft>
              <a:spcPct val="35000"/>
            </a:spcAft>
            <a:buNone/>
          </a:pPr>
          <a:r>
            <a:rPr lang="he-IL" sz="1400" b="0" kern="1200" dirty="0">
              <a:solidFill>
                <a:schemeClr val="tx1"/>
              </a:solidFill>
              <a:latin typeface="Segoe UI Semilight" pitchFamily="34" charset="0"/>
              <a:ea typeface="+mn-ea"/>
              <a:cs typeface="Segoe UI Semilight" pitchFamily="34" charset="0"/>
            </a:rPr>
            <a:t>ראש רחב וכתפיים חסונות</a:t>
          </a:r>
        </a:p>
      </dsp:txBody>
      <dsp:txXfrm>
        <a:off x="6200250" y="1503211"/>
        <a:ext cx="1023020" cy="827096"/>
      </dsp:txXfrm>
    </dsp:sp>
    <dsp:sp modelId="{D13911ED-FC5D-4C24-9475-5085D2242553}">
      <dsp:nvSpPr>
        <dsp:cNvPr id="0" name=""/>
        <dsp:cNvSpPr/>
      </dsp:nvSpPr>
      <dsp:spPr>
        <a:xfrm>
          <a:off x="6200250" y="2330308"/>
          <a:ext cx="1240025" cy="82709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99568" rIns="0" bIns="99568" numCol="1" spcCol="1270" anchor="ctr" anchorCtr="0">
          <a:noAutofit/>
        </a:bodyPr>
        <a:lstStyle/>
        <a:p>
          <a:pPr marL="0" lvl="0" indent="0" algn="ctr" defTabSz="622300" rtl="1">
            <a:lnSpc>
              <a:spcPct val="90000"/>
            </a:lnSpc>
            <a:spcBef>
              <a:spcPct val="0"/>
            </a:spcBef>
            <a:spcAft>
              <a:spcPct val="35000"/>
            </a:spcAft>
            <a:buNone/>
          </a:pPr>
          <a:r>
            <a:rPr lang="he-IL" sz="1400" b="0" kern="1200" dirty="0">
              <a:solidFill>
                <a:schemeClr val="tx1"/>
              </a:solidFill>
              <a:latin typeface="Segoe UI Semilight" pitchFamily="34" charset="0"/>
              <a:ea typeface="+mn-ea"/>
              <a:cs typeface="Segoe UI Semilight" pitchFamily="34" charset="0"/>
            </a:rPr>
            <a:t>רגליים ארוכות וחזקות</a:t>
          </a:r>
        </a:p>
      </dsp:txBody>
      <dsp:txXfrm>
        <a:off x="6200250" y="2330308"/>
        <a:ext cx="1023020" cy="827096"/>
      </dsp:txXfrm>
    </dsp:sp>
    <dsp:sp modelId="{9A6951F5-6329-4FA0-8944-1FC0E1A06405}">
      <dsp:nvSpPr>
        <dsp:cNvPr id="0" name=""/>
        <dsp:cNvSpPr/>
      </dsp:nvSpPr>
      <dsp:spPr>
        <a:xfrm>
          <a:off x="6200250" y="3157405"/>
          <a:ext cx="1240025" cy="82709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99568" rIns="0" bIns="99568" numCol="1" spcCol="1270" anchor="ctr" anchorCtr="0">
          <a:noAutofit/>
        </a:bodyPr>
        <a:lstStyle/>
        <a:p>
          <a:pPr marL="0" lvl="0" indent="0" algn="ctr" defTabSz="622300" rtl="1">
            <a:lnSpc>
              <a:spcPct val="90000"/>
            </a:lnSpc>
            <a:spcBef>
              <a:spcPct val="0"/>
            </a:spcBef>
            <a:spcAft>
              <a:spcPct val="35000"/>
            </a:spcAft>
            <a:buNone/>
          </a:pPr>
          <a:r>
            <a:rPr lang="he-IL" sz="1400" b="0" kern="1200" dirty="0">
              <a:solidFill>
                <a:schemeClr val="tx1"/>
              </a:solidFill>
              <a:latin typeface="Segoe UI Semilight" pitchFamily="34" charset="0"/>
              <a:ea typeface="+mn-ea"/>
              <a:cs typeface="Segoe UI Semilight" pitchFamily="34" charset="0"/>
            </a:rPr>
            <a:t>פרווה ארוכה בגוונים שונים</a:t>
          </a:r>
        </a:p>
      </dsp:txBody>
      <dsp:txXfrm>
        <a:off x="6200250" y="3157405"/>
        <a:ext cx="1023020" cy="827096"/>
      </dsp:txXfrm>
    </dsp:sp>
    <dsp:sp modelId="{B44A2DD4-A96E-42B2-8662-37A159A7C2D6}">
      <dsp:nvSpPr>
        <dsp:cNvPr id="0" name=""/>
        <dsp:cNvSpPr/>
      </dsp:nvSpPr>
      <dsp:spPr>
        <a:xfrm>
          <a:off x="6200250" y="3984502"/>
          <a:ext cx="1240025" cy="82709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99568" rIns="0" bIns="99568" numCol="1" spcCol="1270" anchor="ctr" anchorCtr="0">
          <a:noAutofit/>
        </a:bodyPr>
        <a:lstStyle/>
        <a:p>
          <a:pPr marL="0" lvl="0" indent="0" algn="ctr" defTabSz="622300" rtl="1">
            <a:lnSpc>
              <a:spcPct val="90000"/>
            </a:lnSpc>
            <a:spcBef>
              <a:spcPct val="0"/>
            </a:spcBef>
            <a:spcAft>
              <a:spcPct val="35000"/>
            </a:spcAft>
            <a:buNone/>
          </a:pPr>
          <a:r>
            <a:rPr lang="he-IL" sz="1400" b="0" kern="1200" dirty="0">
              <a:solidFill>
                <a:schemeClr val="tx1"/>
              </a:solidFill>
              <a:latin typeface="Segoe UI Semilight" pitchFamily="34" charset="0"/>
              <a:ea typeface="+mn-ea"/>
              <a:cs typeface="Segoe UI Semilight" pitchFamily="34" charset="0"/>
            </a:rPr>
            <a:t>אוזניים ארוכות</a:t>
          </a:r>
        </a:p>
      </dsp:txBody>
      <dsp:txXfrm>
        <a:off x="6200250" y="3984502"/>
        <a:ext cx="1023020" cy="827096"/>
      </dsp:txXfrm>
    </dsp:sp>
    <dsp:sp modelId="{82E389D5-7DA2-43E5-9E4D-11C989F10355}">
      <dsp:nvSpPr>
        <dsp:cNvPr id="0" name=""/>
        <dsp:cNvSpPr/>
      </dsp:nvSpPr>
      <dsp:spPr>
        <a:xfrm>
          <a:off x="7274939" y="345441"/>
          <a:ext cx="826683" cy="82668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rtl="1">
            <a:lnSpc>
              <a:spcPct val="90000"/>
            </a:lnSpc>
            <a:spcBef>
              <a:spcPct val="0"/>
            </a:spcBef>
            <a:spcAft>
              <a:spcPct val="35000"/>
            </a:spcAft>
            <a:buNone/>
          </a:pPr>
          <a:r>
            <a:rPr lang="he-IL" sz="1200" b="1" kern="1200" dirty="0">
              <a:solidFill>
                <a:srgbClr val="FFFFFF"/>
              </a:solidFill>
              <a:latin typeface="Segoe UI Semilight" pitchFamily="34" charset="0"/>
              <a:ea typeface="+mn-ea"/>
              <a:cs typeface="Segoe UI Semilight" pitchFamily="34" charset="0"/>
            </a:rPr>
            <a:t>מאפיינים פיזיים </a:t>
          </a:r>
        </a:p>
      </dsp:txBody>
      <dsp:txXfrm>
        <a:off x="7396004" y="466506"/>
        <a:ext cx="584553" cy="584553"/>
      </dsp:txXfrm>
    </dsp:sp>
    <dsp:sp modelId="{C6F8C01D-CCCB-496C-BE96-3B221369181C}">
      <dsp:nvSpPr>
        <dsp:cNvPr id="0" name=""/>
        <dsp:cNvSpPr/>
      </dsp:nvSpPr>
      <dsp:spPr>
        <a:xfrm>
          <a:off x="4133541" y="676114"/>
          <a:ext cx="1240025" cy="82709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99568" rIns="0" bIns="99568" numCol="1" spcCol="1270" anchor="ctr" anchorCtr="0">
          <a:noAutofit/>
        </a:bodyPr>
        <a:lstStyle/>
        <a:p>
          <a:pPr marL="0" lvl="0" indent="0" algn="ctr" defTabSz="622300" rtl="1">
            <a:lnSpc>
              <a:spcPct val="90000"/>
            </a:lnSpc>
            <a:spcBef>
              <a:spcPct val="0"/>
            </a:spcBef>
            <a:spcAft>
              <a:spcPct val="35000"/>
            </a:spcAft>
            <a:buNone/>
          </a:pPr>
          <a:r>
            <a:rPr lang="he-IL" sz="1400" b="0" kern="1200" dirty="0">
              <a:solidFill>
                <a:schemeClr val="tx1"/>
              </a:solidFill>
              <a:latin typeface="Segoe UI Semilight" pitchFamily="34" charset="0"/>
              <a:ea typeface="+mn-ea"/>
              <a:cs typeface="Segoe UI Semilight" pitchFamily="34" charset="0"/>
            </a:rPr>
            <a:t>18 עד בממוצע לנקבה </a:t>
          </a:r>
        </a:p>
      </dsp:txBody>
      <dsp:txXfrm>
        <a:off x="4133541" y="676114"/>
        <a:ext cx="1023020" cy="827096"/>
      </dsp:txXfrm>
    </dsp:sp>
    <dsp:sp modelId="{47D314A0-6FE7-476E-A9D7-5D2099B9907A}">
      <dsp:nvSpPr>
        <dsp:cNvPr id="0" name=""/>
        <dsp:cNvSpPr/>
      </dsp:nvSpPr>
      <dsp:spPr>
        <a:xfrm>
          <a:off x="4133541" y="1503211"/>
          <a:ext cx="1240025" cy="82709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99568" rIns="0" bIns="99568" numCol="1" spcCol="1270" anchor="ctr" anchorCtr="0">
          <a:noAutofit/>
        </a:bodyPr>
        <a:lstStyle/>
        <a:p>
          <a:pPr marL="0" lvl="0" indent="0" algn="ctr" defTabSz="622300" rtl="1">
            <a:lnSpc>
              <a:spcPct val="90000"/>
            </a:lnSpc>
            <a:spcBef>
              <a:spcPct val="0"/>
            </a:spcBef>
            <a:spcAft>
              <a:spcPct val="35000"/>
            </a:spcAft>
            <a:buNone/>
          </a:pPr>
          <a:r>
            <a:rPr lang="he-IL" sz="1400" b="0" kern="1200" dirty="0">
              <a:solidFill>
                <a:schemeClr val="tx1"/>
              </a:solidFill>
              <a:latin typeface="Segoe UI Semilight" pitchFamily="34" charset="0"/>
              <a:ea typeface="+mn-ea"/>
              <a:cs typeface="Segoe UI Semilight" pitchFamily="34" charset="0"/>
            </a:rPr>
            <a:t>23 ק"ג בממוצע לזכר</a:t>
          </a:r>
        </a:p>
      </dsp:txBody>
      <dsp:txXfrm>
        <a:off x="4133541" y="1503211"/>
        <a:ext cx="1023020" cy="827096"/>
      </dsp:txXfrm>
    </dsp:sp>
    <dsp:sp modelId="{3E87C6E1-CDE2-4884-A6AB-2E8A702DF60D}">
      <dsp:nvSpPr>
        <dsp:cNvPr id="0" name=""/>
        <dsp:cNvSpPr/>
      </dsp:nvSpPr>
      <dsp:spPr>
        <a:xfrm>
          <a:off x="5208230" y="345441"/>
          <a:ext cx="826683" cy="82668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r>
            <a:rPr lang="he-IL" sz="1600" b="1" kern="1200" dirty="0">
              <a:solidFill>
                <a:srgbClr val="FFFFFF"/>
              </a:solidFill>
              <a:latin typeface="Segoe UI Semilight" pitchFamily="34" charset="0"/>
              <a:ea typeface="+mn-ea"/>
              <a:cs typeface="Segoe UI Semilight" pitchFamily="34" charset="0"/>
            </a:rPr>
            <a:t>משקל</a:t>
          </a:r>
        </a:p>
      </dsp:txBody>
      <dsp:txXfrm>
        <a:off x="5329295" y="466506"/>
        <a:ext cx="584553" cy="584553"/>
      </dsp:txXfrm>
    </dsp:sp>
    <dsp:sp modelId="{A7C108C7-81DA-4F00-A1FC-8C1798C6238E}">
      <dsp:nvSpPr>
        <dsp:cNvPr id="0" name=""/>
        <dsp:cNvSpPr/>
      </dsp:nvSpPr>
      <dsp:spPr>
        <a:xfrm>
          <a:off x="2066833" y="676114"/>
          <a:ext cx="1240025" cy="82709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13792" rIns="0" bIns="113792" numCol="1" spcCol="1270" anchor="ctr" anchorCtr="0">
          <a:noAutofit/>
        </a:bodyPr>
        <a:lstStyle/>
        <a:p>
          <a:pPr marL="0" lvl="0" indent="0" algn="ctr" defTabSz="711200" rtl="1">
            <a:lnSpc>
              <a:spcPct val="90000"/>
            </a:lnSpc>
            <a:spcBef>
              <a:spcPct val="0"/>
            </a:spcBef>
            <a:spcAft>
              <a:spcPct val="35000"/>
            </a:spcAft>
            <a:buNone/>
          </a:pPr>
          <a:r>
            <a:rPr lang="he-IL" sz="1600" b="0" kern="1200" dirty="0">
              <a:solidFill>
                <a:schemeClr val="tx1"/>
              </a:solidFill>
              <a:latin typeface="Segoe UI Semilight" pitchFamily="34" charset="0"/>
              <a:ea typeface="+mn-ea"/>
              <a:cs typeface="Segoe UI Semilight" pitchFamily="34" charset="0"/>
            </a:rPr>
            <a:t>13 עד 15 שנים</a:t>
          </a:r>
        </a:p>
      </dsp:txBody>
      <dsp:txXfrm>
        <a:off x="2066833" y="676114"/>
        <a:ext cx="1023020" cy="827096"/>
      </dsp:txXfrm>
    </dsp:sp>
    <dsp:sp modelId="{5E959F26-E5E5-4254-B018-EE0F6AAA8E9A}">
      <dsp:nvSpPr>
        <dsp:cNvPr id="0" name=""/>
        <dsp:cNvSpPr/>
      </dsp:nvSpPr>
      <dsp:spPr>
        <a:xfrm>
          <a:off x="3141521" y="345441"/>
          <a:ext cx="826683" cy="82668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r>
            <a:rPr lang="he-IL" sz="1600" b="1" kern="1200" dirty="0">
              <a:solidFill>
                <a:srgbClr val="FFFFFF"/>
              </a:solidFill>
              <a:latin typeface="Segoe UI Semilight" pitchFamily="34" charset="0"/>
              <a:ea typeface="+mn-ea"/>
              <a:cs typeface="Segoe UI Semilight" pitchFamily="34" charset="0"/>
            </a:rPr>
            <a:t>תוחלת חיים</a:t>
          </a:r>
        </a:p>
      </dsp:txBody>
      <dsp:txXfrm>
        <a:off x="3262586" y="466506"/>
        <a:ext cx="584553" cy="584553"/>
      </dsp:txXfrm>
    </dsp:sp>
    <dsp:sp modelId="{CE1B31D7-9A49-4D12-A69A-D2B7E39722EE}">
      <dsp:nvSpPr>
        <dsp:cNvPr id="0" name=""/>
        <dsp:cNvSpPr/>
      </dsp:nvSpPr>
      <dsp:spPr>
        <a:xfrm>
          <a:off x="124" y="676114"/>
          <a:ext cx="1240025" cy="82709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0" bIns="85344" numCol="1" spcCol="1270" anchor="ctr" anchorCtr="0">
          <a:noAutofit/>
        </a:bodyPr>
        <a:lstStyle/>
        <a:p>
          <a:pPr marL="0" lvl="0" indent="0" algn="ctr" defTabSz="533400" rtl="1">
            <a:lnSpc>
              <a:spcPct val="90000"/>
            </a:lnSpc>
            <a:spcBef>
              <a:spcPct val="0"/>
            </a:spcBef>
            <a:spcAft>
              <a:spcPct val="35000"/>
            </a:spcAft>
            <a:buNone/>
          </a:pPr>
          <a:r>
            <a:rPr lang="he-IL" sz="1200" b="0" kern="1200" dirty="0">
              <a:solidFill>
                <a:schemeClr val="tx1"/>
              </a:solidFill>
              <a:latin typeface="Segoe UI Semilight" pitchFamily="34" charset="0"/>
              <a:ea typeface="+mn-ea"/>
              <a:cs typeface="Segoe UI Semilight" pitchFamily="34" charset="0"/>
            </a:rPr>
            <a:t>לבן בשילוב אפור שחור</a:t>
          </a:r>
        </a:p>
      </dsp:txBody>
      <dsp:txXfrm>
        <a:off x="124" y="676114"/>
        <a:ext cx="1023020" cy="827096"/>
      </dsp:txXfrm>
    </dsp:sp>
    <dsp:sp modelId="{159D9682-DB4F-49F3-B6EE-7F9C46FB2FC1}">
      <dsp:nvSpPr>
        <dsp:cNvPr id="0" name=""/>
        <dsp:cNvSpPr/>
      </dsp:nvSpPr>
      <dsp:spPr>
        <a:xfrm>
          <a:off x="124" y="1503211"/>
          <a:ext cx="1240025" cy="82709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0" bIns="85344" numCol="1" spcCol="1270" anchor="ctr" anchorCtr="0">
          <a:noAutofit/>
        </a:bodyPr>
        <a:lstStyle/>
        <a:p>
          <a:pPr marL="0" lvl="0" indent="0" algn="ctr" defTabSz="533400" rtl="1">
            <a:lnSpc>
              <a:spcPct val="90000"/>
            </a:lnSpc>
            <a:spcBef>
              <a:spcPct val="0"/>
            </a:spcBef>
            <a:spcAft>
              <a:spcPct val="35000"/>
            </a:spcAft>
            <a:buNone/>
          </a:pPr>
          <a:r>
            <a:rPr lang="he-IL" sz="1200" b="0" kern="1200" dirty="0">
              <a:solidFill>
                <a:schemeClr val="tx1"/>
              </a:solidFill>
              <a:latin typeface="Segoe UI Semilight" pitchFamily="34" charset="0"/>
              <a:ea typeface="+mn-ea"/>
              <a:cs typeface="Segoe UI Semilight" pitchFamily="34" charset="0"/>
            </a:rPr>
            <a:t>לבן בשילוב של חום</a:t>
          </a:r>
        </a:p>
      </dsp:txBody>
      <dsp:txXfrm>
        <a:off x="124" y="1503211"/>
        <a:ext cx="1023020" cy="827096"/>
      </dsp:txXfrm>
    </dsp:sp>
    <dsp:sp modelId="{9FE9558E-E911-4B1B-9697-800EFA826E21}">
      <dsp:nvSpPr>
        <dsp:cNvPr id="0" name=""/>
        <dsp:cNvSpPr/>
      </dsp:nvSpPr>
      <dsp:spPr>
        <a:xfrm>
          <a:off x="124" y="2330308"/>
          <a:ext cx="1240025" cy="82709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0" bIns="85344" numCol="1" spcCol="1270" anchor="ctr" anchorCtr="0">
          <a:noAutofit/>
        </a:bodyPr>
        <a:lstStyle/>
        <a:p>
          <a:pPr marL="0" lvl="0" indent="0" algn="ctr" defTabSz="533400" rtl="1">
            <a:lnSpc>
              <a:spcPct val="90000"/>
            </a:lnSpc>
            <a:spcBef>
              <a:spcPct val="0"/>
            </a:spcBef>
            <a:spcAft>
              <a:spcPct val="35000"/>
            </a:spcAft>
            <a:buNone/>
          </a:pPr>
          <a:r>
            <a:rPr lang="he-IL" sz="1200" b="0" kern="1200" dirty="0">
              <a:solidFill>
                <a:schemeClr val="tx1"/>
              </a:solidFill>
              <a:latin typeface="Segoe UI Semilight" pitchFamily="34" charset="0"/>
              <a:ea typeface="+mn-ea"/>
              <a:cs typeface="Segoe UI Semilight" pitchFamily="34" charset="0"/>
            </a:rPr>
            <a:t>שילוב של שלושה צבעים (נדיר)</a:t>
          </a:r>
        </a:p>
      </dsp:txBody>
      <dsp:txXfrm>
        <a:off x="124" y="2330308"/>
        <a:ext cx="1023020" cy="827096"/>
      </dsp:txXfrm>
    </dsp:sp>
    <dsp:sp modelId="{AD0BF25B-C5A2-4E55-B210-2E7D0B31D030}">
      <dsp:nvSpPr>
        <dsp:cNvPr id="0" name=""/>
        <dsp:cNvSpPr/>
      </dsp:nvSpPr>
      <dsp:spPr>
        <a:xfrm>
          <a:off x="1074812" y="345441"/>
          <a:ext cx="826683" cy="826683"/>
        </a:xfrm>
        <a:prstGeom prst="ellipse">
          <a:avLst/>
        </a:prstGeom>
        <a:gradFill rotWithShape="0">
          <a:gsLst>
            <a:gs pos="0">
              <a:srgbClr val="6BBF49">
                <a:hueOff val="0"/>
                <a:satOff val="0"/>
                <a:lumOff val="0"/>
                <a:alphaOff val="0"/>
                <a:satMod val="103000"/>
                <a:lumMod val="102000"/>
                <a:tint val="94000"/>
              </a:srgbClr>
            </a:gs>
            <a:gs pos="50000">
              <a:srgbClr val="6BBF49">
                <a:hueOff val="0"/>
                <a:satOff val="0"/>
                <a:lumOff val="0"/>
                <a:alphaOff val="0"/>
                <a:satMod val="110000"/>
                <a:lumMod val="100000"/>
                <a:shade val="100000"/>
              </a:srgbClr>
            </a:gs>
            <a:gs pos="100000">
              <a:srgbClr val="6BBF49">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r>
            <a:rPr lang="he-IL" sz="1600" b="1" kern="1200" dirty="0">
              <a:solidFill>
                <a:srgbClr val="FFFFFF"/>
              </a:solidFill>
              <a:latin typeface="Segoe UI Semilight" pitchFamily="34" charset="0"/>
              <a:ea typeface="+mn-ea"/>
              <a:cs typeface="Segoe UI Semilight" pitchFamily="34" charset="0"/>
            </a:rPr>
            <a:t>צבעים</a:t>
          </a:r>
        </a:p>
      </dsp:txBody>
      <dsp:txXfrm>
        <a:off x="1195877" y="466506"/>
        <a:ext cx="584553" cy="584553"/>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4551"/>
          </a:xfrm>
          <a:prstGeom prst="rect">
            <a:avLst/>
          </a:prstGeom>
        </p:spPr>
        <p:txBody>
          <a:bodyPr vert="horz" lIns="91440" tIns="45720" rIns="91440" bIns="45720" rtlCol="0"/>
          <a:lstStyle>
            <a:lvl1pPr algn="r">
              <a:defRPr sz="1200"/>
            </a:lvl1pPr>
          </a:lstStyle>
          <a:p>
            <a:fld id="{BE7C35E5-A0BF-FB40-B8BA-AD10D18924ED}" type="datetimeFigureOut">
              <a:rPr lang="en-US" smtClean="0"/>
              <a:pPr/>
              <a:t>1/4/2022</a:t>
            </a:fld>
            <a:endParaRPr lang="en-US"/>
          </a:p>
        </p:txBody>
      </p:sp>
      <p:sp>
        <p:nvSpPr>
          <p:cNvPr id="4" name="Footer Placeholder 3"/>
          <p:cNvSpPr>
            <a:spLocks noGrp="1"/>
          </p:cNvSpPr>
          <p:nvPr>
            <p:ph type="ftr" sz="quarter" idx="2"/>
          </p:nvPr>
        </p:nvSpPr>
        <p:spPr>
          <a:xfrm>
            <a:off x="0" y="9362238"/>
            <a:ext cx="2945659" cy="494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62238"/>
            <a:ext cx="2945659" cy="494550"/>
          </a:xfrm>
          <a:prstGeom prst="rect">
            <a:avLst/>
          </a:prstGeom>
        </p:spPr>
        <p:txBody>
          <a:bodyPr vert="horz" lIns="91440" tIns="45720" rIns="91440" bIns="45720" rtlCol="0" anchor="b"/>
          <a:lstStyle>
            <a:lvl1pPr algn="r">
              <a:defRPr sz="1200"/>
            </a:lvl1pPr>
          </a:lstStyle>
          <a:p>
            <a:fld id="{DC51D5FA-4FFB-AA45-BA83-380AD5EC49AF}" type="slidenum">
              <a:rPr lang="en-US" smtClean="0"/>
              <a:pPr/>
              <a:t>‹#›</a:t>
            </a:fld>
            <a:endParaRPr lang="en-US"/>
          </a:p>
        </p:txBody>
      </p:sp>
    </p:spTree>
    <p:extLst>
      <p:ext uri="{BB962C8B-B14F-4D97-AF65-F5344CB8AC3E}">
        <p14:creationId xmlns:p14="http://schemas.microsoft.com/office/powerpoint/2010/main" val="16170692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4551"/>
          </a:xfrm>
          <a:prstGeom prst="rect">
            <a:avLst/>
          </a:prstGeom>
        </p:spPr>
        <p:txBody>
          <a:bodyPr vert="horz" lIns="91440" tIns="45720" rIns="91440" bIns="45720" rtlCol="0"/>
          <a:lstStyle>
            <a:lvl1pPr algn="r">
              <a:defRPr sz="1200"/>
            </a:lvl1pPr>
          </a:lstStyle>
          <a:p>
            <a:fld id="{C8E5A038-AC7B-6D4C-A3E4-C688E01D407F}" type="datetimeFigureOut">
              <a:rPr lang="en-US" smtClean="0"/>
              <a:pPr/>
              <a:t>1/4/2022</a:t>
            </a:fld>
            <a:endParaRPr lang="en-US"/>
          </a:p>
        </p:txBody>
      </p:sp>
      <p:sp>
        <p:nvSpPr>
          <p:cNvPr id="4" name="Slide Image Placeholder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43579"/>
            <a:ext cx="5438140" cy="388111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62238"/>
            <a:ext cx="2945659" cy="494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62238"/>
            <a:ext cx="2945659" cy="494550"/>
          </a:xfrm>
          <a:prstGeom prst="rect">
            <a:avLst/>
          </a:prstGeom>
        </p:spPr>
        <p:txBody>
          <a:bodyPr vert="horz" lIns="91440" tIns="45720" rIns="91440" bIns="45720" rtlCol="0" anchor="b"/>
          <a:lstStyle>
            <a:lvl1pPr algn="r">
              <a:defRPr sz="1200"/>
            </a:lvl1pPr>
          </a:lstStyle>
          <a:p>
            <a:fld id="{193F0972-75F9-0F4C-B452-7DA89CBD18CF}" type="slidenum">
              <a:rPr lang="en-US" smtClean="0"/>
              <a:pPr/>
              <a:t>‹#›</a:t>
            </a:fld>
            <a:endParaRPr lang="en-US"/>
          </a:p>
        </p:txBody>
      </p:sp>
    </p:spTree>
    <p:extLst>
      <p:ext uri="{BB962C8B-B14F-4D97-AF65-F5344CB8AC3E}">
        <p14:creationId xmlns:p14="http://schemas.microsoft.com/office/powerpoint/2010/main" val="2254574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5" name="מציין מיקום של מספר שקופית 4"/>
          <p:cNvSpPr>
            <a:spLocks noGrp="1"/>
          </p:cNvSpPr>
          <p:nvPr>
            <p:ph type="sldNum" sz="quarter" idx="10"/>
          </p:nvPr>
        </p:nvSpPr>
        <p:spPr/>
        <p:txBody>
          <a:bodyPr/>
          <a:lstStyle/>
          <a:p>
            <a:fld id="{193F0972-75F9-0F4C-B452-7DA89CBD18C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8518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5" name="מציין מיקום של מספר שקופית 4"/>
          <p:cNvSpPr>
            <a:spLocks noGrp="1"/>
          </p:cNvSpPr>
          <p:nvPr>
            <p:ph type="sldNum" sz="quarter" idx="10"/>
          </p:nvPr>
        </p:nvSpPr>
        <p:spPr/>
        <p:txBody>
          <a:bodyPr/>
          <a:lstStyle/>
          <a:p>
            <a:fld id="{193F0972-75F9-0F4C-B452-7DA89CBD18C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8518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5" name="מציין מיקום של מספר שקופית 4"/>
          <p:cNvSpPr>
            <a:spLocks noGrp="1"/>
          </p:cNvSpPr>
          <p:nvPr>
            <p:ph type="sldNum" sz="quarter" idx="10"/>
          </p:nvPr>
        </p:nvSpPr>
        <p:spPr/>
        <p:txBody>
          <a:bodyPr/>
          <a:lstStyle/>
          <a:p>
            <a:fld id="{193F0972-75F9-0F4C-B452-7DA89CBD18CF}" type="slidenum">
              <a:rPr lang="en-US" smtClean="0"/>
              <a:pPr/>
              <a:t>4</a:t>
            </a:fld>
            <a:endParaRPr lang="en-US"/>
          </a:p>
        </p:txBody>
      </p:sp>
    </p:spTree>
    <p:extLst>
      <p:ext uri="{BB962C8B-B14F-4D97-AF65-F5344CB8AC3E}">
        <p14:creationId xmlns:p14="http://schemas.microsoft.com/office/powerpoint/2010/main" val="2724064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5" name="מציין מיקום של מספר שקופית 4"/>
          <p:cNvSpPr>
            <a:spLocks noGrp="1"/>
          </p:cNvSpPr>
          <p:nvPr>
            <p:ph type="sldNum" sz="quarter" idx="10"/>
          </p:nvPr>
        </p:nvSpPr>
        <p:spPr/>
        <p:txBody>
          <a:bodyPr/>
          <a:lstStyle/>
          <a:p>
            <a:fld id="{193F0972-75F9-0F4C-B452-7DA89CBD18CF}" type="slidenum">
              <a:rPr lang="en-US" smtClean="0"/>
              <a:pPr/>
              <a:t>5</a:t>
            </a:fld>
            <a:endParaRPr lang="en-US"/>
          </a:p>
        </p:txBody>
      </p:sp>
    </p:spTree>
    <p:extLst>
      <p:ext uri="{BB962C8B-B14F-4D97-AF65-F5344CB8AC3E}">
        <p14:creationId xmlns:p14="http://schemas.microsoft.com/office/powerpoint/2010/main" val="3749170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5" name="מציין מיקום של מספר שקופית 4"/>
          <p:cNvSpPr>
            <a:spLocks noGrp="1"/>
          </p:cNvSpPr>
          <p:nvPr>
            <p:ph type="sldNum" sz="quarter" idx="10"/>
          </p:nvPr>
        </p:nvSpPr>
        <p:spPr/>
        <p:txBody>
          <a:bodyPr/>
          <a:lstStyle/>
          <a:p>
            <a:fld id="{193F0972-75F9-0F4C-B452-7DA89CBD18CF}" type="slidenum">
              <a:rPr lang="en-US" smtClean="0"/>
              <a:pPr/>
              <a:t>6</a:t>
            </a:fld>
            <a:endParaRPr lang="en-US"/>
          </a:p>
        </p:txBody>
      </p:sp>
    </p:spTree>
    <p:extLst>
      <p:ext uri="{BB962C8B-B14F-4D97-AF65-F5344CB8AC3E}">
        <p14:creationId xmlns:p14="http://schemas.microsoft.com/office/powerpoint/2010/main" val="8518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5" name="מציין מיקום של מספר שקופית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F0972-75F9-0F4C-B452-7DA89CBD18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9913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תודה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userDrawn="1"/>
        </p:nvSpPr>
        <p:spPr>
          <a:xfrm>
            <a:off x="3418261" y="1379124"/>
            <a:ext cx="9017580" cy="3493585"/>
          </a:xfrm>
          <a:prstGeom prst="rect">
            <a:avLst/>
          </a:prstGeom>
          <a:solidFill>
            <a:srgbClr val="F0F0F0"/>
          </a:solidFill>
          <a:ln w="88900">
            <a:solidFill>
              <a:schemeClr val="bg1"/>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userDrawn="1"/>
        </p:nvSpPr>
        <p:spPr>
          <a:xfrm>
            <a:off x="5957320" y="1039972"/>
            <a:ext cx="678304" cy="678304"/>
          </a:xfrm>
          <a:prstGeom prst="ellipse">
            <a:avLst/>
          </a:prstGeom>
          <a:solidFill>
            <a:srgbClr val="6BBF49"/>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3694113" y="2183067"/>
            <a:ext cx="8418512" cy="2065337"/>
          </a:xfrm>
          <a:prstGeom prst="rect">
            <a:avLst/>
          </a:prstGeom>
        </p:spPr>
        <p:txBody>
          <a:bodyPr anchor="ctr" anchorCtr="0"/>
          <a:lstStyle>
            <a:lvl1pPr marL="0" indent="0" algn="ctr" rtl="1">
              <a:lnSpc>
                <a:spcPts val="6700"/>
              </a:lnSpc>
              <a:buFontTx/>
              <a:buNone/>
              <a:defRPr sz="6500" b="0" i="0" baseline="0">
                <a:latin typeface="Arial Hebrew" charset="-79"/>
                <a:ea typeface="Arial Hebrew" charset="-79"/>
                <a:cs typeface="Arial Hebrew" charset="-79"/>
              </a:defRPr>
            </a:lvl1pPr>
          </a:lstStyle>
          <a:p>
            <a:pPr lvl="0"/>
            <a:r>
              <a:rPr lang="he-IL" dirty="0"/>
              <a:t>כאן תהיה</a:t>
            </a:r>
            <a:br>
              <a:rPr lang="en-US" dirty="0"/>
            </a:br>
            <a:r>
              <a:rPr lang="he-IL" dirty="0"/>
              <a:t>כותרת המצגת</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55022" y="5232771"/>
            <a:ext cx="1958044" cy="432198"/>
          </a:xfrm>
          <a:prstGeom prst="rect">
            <a:avLst/>
          </a:prstGeom>
        </p:spPr>
      </p:pic>
      <p:sp>
        <p:nvSpPr>
          <p:cNvPr id="6" name="Text Placeholder 9"/>
          <p:cNvSpPr>
            <a:spLocks noGrp="1"/>
          </p:cNvSpPr>
          <p:nvPr>
            <p:ph type="body" sz="quarter" idx="12" hasCustomPrompt="1"/>
          </p:nvPr>
        </p:nvSpPr>
        <p:spPr>
          <a:xfrm>
            <a:off x="8076088" y="5637709"/>
            <a:ext cx="4115912" cy="467622"/>
          </a:xfrm>
          <a:prstGeom prst="rect">
            <a:avLst/>
          </a:prstGeom>
        </p:spPr>
        <p:txBody>
          <a:bodyPr/>
          <a:lstStyle>
            <a:lvl1pPr marL="0" indent="0" algn="ctr" rtl="1">
              <a:lnSpc>
                <a:spcPts val="3500"/>
              </a:lnSpc>
              <a:buNone/>
              <a:defRPr sz="2000" b="1" i="0">
                <a:solidFill>
                  <a:schemeClr val="tx1"/>
                </a:solidFill>
                <a:latin typeface="Arial" charset="0"/>
                <a:ea typeface="Arial" charset="0"/>
                <a:cs typeface="Arial" charset="0"/>
              </a:defRPr>
            </a:lvl1pPr>
            <a:lvl2pPr marL="457200" indent="0" algn="ctr" rtl="1">
              <a:buNone/>
              <a:defRPr b="0" i="0">
                <a:solidFill>
                  <a:schemeClr val="bg1"/>
                </a:solidFill>
                <a:latin typeface="Arial" charset="0"/>
                <a:ea typeface="Arial" charset="0"/>
                <a:cs typeface="Arial" charset="0"/>
              </a:defRPr>
            </a:lvl2pPr>
            <a:lvl3pPr marL="914400" indent="0" algn="ctr" rtl="1">
              <a:buNone/>
              <a:defRPr b="0" i="0">
                <a:solidFill>
                  <a:schemeClr val="bg1"/>
                </a:solidFill>
                <a:latin typeface="Arial" charset="0"/>
                <a:ea typeface="Arial" charset="0"/>
                <a:cs typeface="Arial" charset="0"/>
              </a:defRPr>
            </a:lvl3pPr>
            <a:lvl4pPr marL="1371600" indent="0" algn="ctr" rtl="1">
              <a:buNone/>
              <a:defRPr b="0" i="0">
                <a:solidFill>
                  <a:schemeClr val="bg1"/>
                </a:solidFill>
                <a:latin typeface="Arial" charset="0"/>
                <a:ea typeface="Arial" charset="0"/>
                <a:cs typeface="Arial" charset="0"/>
              </a:defRPr>
            </a:lvl4pPr>
            <a:lvl5pPr marL="1828800" indent="0" algn="ctr" rtl="1">
              <a:buNone/>
              <a:defRPr b="0" i="0">
                <a:solidFill>
                  <a:schemeClr val="bg1"/>
                </a:solidFill>
                <a:latin typeface="Arial" charset="0"/>
                <a:ea typeface="Arial" charset="0"/>
                <a:cs typeface="Arial" charset="0"/>
              </a:defRPr>
            </a:lvl5pPr>
          </a:lstStyle>
          <a:p>
            <a:pPr lvl="0"/>
            <a:r>
              <a:rPr lang="he-IL" dirty="0"/>
              <a:t>שם החטיבה</a:t>
            </a:r>
            <a:endParaRPr lang="en-US" dirty="0"/>
          </a:p>
        </p:txBody>
      </p:sp>
      <p:sp>
        <p:nvSpPr>
          <p:cNvPr id="7" name="Text Placeholder 9"/>
          <p:cNvSpPr>
            <a:spLocks noGrp="1"/>
          </p:cNvSpPr>
          <p:nvPr>
            <p:ph type="body" sz="quarter" idx="13" hasCustomPrompt="1"/>
          </p:nvPr>
        </p:nvSpPr>
        <p:spPr>
          <a:xfrm>
            <a:off x="8076088" y="5924915"/>
            <a:ext cx="4115912" cy="467622"/>
          </a:xfrm>
          <a:prstGeom prst="rect">
            <a:avLst/>
          </a:prstGeom>
        </p:spPr>
        <p:txBody>
          <a:bodyPr/>
          <a:lstStyle>
            <a:lvl1pPr marL="0" indent="0" algn="ctr" rtl="1">
              <a:lnSpc>
                <a:spcPts val="3500"/>
              </a:lnSpc>
              <a:buNone/>
              <a:defRPr sz="2000" b="0" i="0">
                <a:solidFill>
                  <a:schemeClr val="tx1"/>
                </a:solidFill>
                <a:latin typeface="Arial" charset="0"/>
                <a:ea typeface="Arial" charset="0"/>
                <a:cs typeface="Arial" charset="0"/>
              </a:defRPr>
            </a:lvl1pPr>
            <a:lvl2pPr marL="457200" indent="0" algn="ctr" rtl="1">
              <a:buNone/>
              <a:defRPr b="0" i="0">
                <a:solidFill>
                  <a:schemeClr val="bg1"/>
                </a:solidFill>
                <a:latin typeface="Arial" charset="0"/>
                <a:ea typeface="Arial" charset="0"/>
                <a:cs typeface="Arial" charset="0"/>
              </a:defRPr>
            </a:lvl2pPr>
            <a:lvl3pPr marL="914400" indent="0" algn="ctr" rtl="1">
              <a:buNone/>
              <a:defRPr b="0" i="0">
                <a:solidFill>
                  <a:schemeClr val="bg1"/>
                </a:solidFill>
                <a:latin typeface="Arial" charset="0"/>
                <a:ea typeface="Arial" charset="0"/>
                <a:cs typeface="Arial" charset="0"/>
              </a:defRPr>
            </a:lvl3pPr>
            <a:lvl4pPr marL="1371600" indent="0" algn="ctr" rtl="1">
              <a:buNone/>
              <a:defRPr b="0" i="0">
                <a:solidFill>
                  <a:schemeClr val="bg1"/>
                </a:solidFill>
                <a:latin typeface="Arial" charset="0"/>
                <a:ea typeface="Arial" charset="0"/>
                <a:cs typeface="Arial" charset="0"/>
              </a:defRPr>
            </a:lvl4pPr>
            <a:lvl5pPr marL="1828800" indent="0" algn="ctr" rtl="1">
              <a:buNone/>
              <a:defRPr b="0" i="0">
                <a:solidFill>
                  <a:schemeClr val="bg1"/>
                </a:solidFill>
                <a:latin typeface="Arial" charset="0"/>
                <a:ea typeface="Arial" charset="0"/>
                <a:cs typeface="Arial" charset="0"/>
              </a:defRPr>
            </a:lvl5pPr>
          </a:lstStyle>
          <a:p>
            <a:pPr lvl="0"/>
            <a:r>
              <a:rPr lang="he-IL" dirty="0"/>
              <a:t>שם אגף</a:t>
            </a:r>
            <a:endParaRPr lang="en-US" dirty="0"/>
          </a:p>
        </p:txBody>
      </p:sp>
    </p:spTree>
    <p:extLst>
      <p:ext uri="{BB962C8B-B14F-4D97-AF65-F5344CB8AC3E}">
        <p14:creationId xmlns:p14="http://schemas.microsoft.com/office/powerpoint/2010/main" val="257386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כותרת צד - בולטים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7556157" y="557978"/>
            <a:ext cx="3954960" cy="3317885"/>
          </a:xfrm>
          <a:prstGeom prst="rect">
            <a:avLst/>
          </a:prstGeom>
          <a:solidFill>
            <a:schemeClr val="bg1"/>
          </a:solidFill>
          <a:ln w="88900">
            <a:solidFill>
              <a:srgbClr val="9594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Placeholder 7"/>
          <p:cNvSpPr>
            <a:spLocks noGrp="1"/>
          </p:cNvSpPr>
          <p:nvPr>
            <p:ph type="body" sz="quarter" idx="10" hasCustomPrompt="1"/>
          </p:nvPr>
        </p:nvSpPr>
        <p:spPr>
          <a:xfrm>
            <a:off x="7614138" y="1390134"/>
            <a:ext cx="3707943" cy="1657649"/>
          </a:xfrm>
          <a:prstGeom prst="rect">
            <a:avLst/>
          </a:prstGeom>
        </p:spPr>
        <p:txBody>
          <a:bodyPr anchor="b" anchorCtr="0"/>
          <a:lstStyle>
            <a:lvl1pPr marL="0" indent="0" algn="r" rtl="1">
              <a:lnSpc>
                <a:spcPts val="4000"/>
              </a:lnSpc>
              <a:buNone/>
              <a:defRPr sz="4500" b="0" i="0" baseline="0">
                <a:latin typeface="Arial" charset="0"/>
                <a:ea typeface="Arial" charset="0"/>
                <a:cs typeface="Arial" charset="0"/>
              </a:defRPr>
            </a:lvl1pPr>
            <a:lvl2pPr marL="457200" indent="0" algn="r" rtl="1">
              <a:buNone/>
              <a:defRPr b="0" i="0">
                <a:latin typeface="Arial" charset="0"/>
                <a:ea typeface="Arial" charset="0"/>
                <a:cs typeface="Arial" charset="0"/>
              </a:defRPr>
            </a:lvl2pPr>
            <a:lvl3pPr marL="914400" indent="0" algn="r" rtl="1">
              <a:buNone/>
              <a:defRPr b="0" i="0">
                <a:latin typeface="Arial" charset="0"/>
                <a:ea typeface="Arial" charset="0"/>
                <a:cs typeface="Arial" charset="0"/>
              </a:defRPr>
            </a:lvl3pPr>
            <a:lvl4pPr marL="1371600" indent="0" algn="r" rtl="1">
              <a:buNone/>
              <a:defRPr b="0" i="0">
                <a:latin typeface="Arial" charset="0"/>
                <a:ea typeface="Arial" charset="0"/>
                <a:cs typeface="Arial" charset="0"/>
              </a:defRPr>
            </a:lvl4pPr>
            <a:lvl5pPr marL="1828800" indent="0" algn="r" rtl="1">
              <a:buNone/>
              <a:defRPr b="0" i="0">
                <a:latin typeface="Arial" charset="0"/>
                <a:ea typeface="Arial" charset="0"/>
                <a:cs typeface="Arial" charset="0"/>
              </a:defRPr>
            </a:lvl5pPr>
          </a:lstStyle>
          <a:p>
            <a:pPr lvl="0"/>
            <a:r>
              <a:rPr lang="he-IL" dirty="0"/>
              <a:t>כאן תהיה הכותרת ראשית של השקף</a:t>
            </a:r>
            <a:endParaRPr lang="en-US" dirty="0"/>
          </a:p>
        </p:txBody>
      </p:sp>
      <p:sp>
        <p:nvSpPr>
          <p:cNvPr id="6" name="Text Placeholder 3"/>
          <p:cNvSpPr>
            <a:spLocks noGrp="1"/>
          </p:cNvSpPr>
          <p:nvPr>
            <p:ph type="body" sz="quarter" idx="11" hasCustomPrompt="1"/>
          </p:nvPr>
        </p:nvSpPr>
        <p:spPr>
          <a:xfrm>
            <a:off x="8702526" y="3318841"/>
            <a:ext cx="2536953" cy="557022"/>
          </a:xfrm>
          <a:prstGeom prst="rect">
            <a:avLst/>
          </a:prstGeom>
        </p:spPr>
        <p:txBody>
          <a:bodyPr/>
          <a:lstStyle>
            <a:lvl1pPr marL="0" marR="0" indent="0" algn="r" defTabSz="914400" rtl="1" eaLnBrk="1" fontAlgn="auto" latinLnBrk="0" hangingPunct="1">
              <a:lnSpc>
                <a:spcPct val="90000"/>
              </a:lnSpc>
              <a:spcBef>
                <a:spcPts val="1000"/>
              </a:spcBef>
              <a:spcAft>
                <a:spcPts val="0"/>
              </a:spcAft>
              <a:buClrTx/>
              <a:buSzTx/>
              <a:buFont typeface="Arial"/>
              <a:buNone/>
              <a:tabLst/>
              <a:defRPr sz="1750" b="0" i="0">
                <a:latin typeface="Arial Hebrew" charset="-79"/>
                <a:ea typeface="Arial Hebrew" charset="-79"/>
                <a:cs typeface="Arial Hebrew" charset="-79"/>
              </a:defRPr>
            </a:lvl1pPr>
            <a:lvl2pPr marL="457200" indent="0" algn="r" rtl="1">
              <a:buNone/>
              <a:defRPr sz="1750" b="0" i="0">
                <a:latin typeface="Arial Hebrew" charset="-79"/>
                <a:ea typeface="Arial Hebrew" charset="-79"/>
                <a:cs typeface="Arial Hebrew" charset="-79"/>
              </a:defRPr>
            </a:lvl2pPr>
            <a:lvl3pPr marL="914400" indent="0" algn="r" rtl="1">
              <a:buNone/>
              <a:defRPr sz="1750" b="0" i="0">
                <a:latin typeface="Arial Hebrew" charset="-79"/>
                <a:ea typeface="Arial Hebrew" charset="-79"/>
                <a:cs typeface="Arial Hebrew" charset="-79"/>
              </a:defRPr>
            </a:lvl3pPr>
            <a:lvl4pPr marL="1371600" indent="0" algn="r" rtl="1">
              <a:buNone/>
              <a:defRPr sz="1750" b="0" i="0">
                <a:latin typeface="Arial Hebrew" charset="-79"/>
                <a:ea typeface="Arial Hebrew" charset="-79"/>
                <a:cs typeface="Arial Hebrew" charset="-79"/>
              </a:defRPr>
            </a:lvl4pPr>
            <a:lvl5pPr marL="1828800" indent="0" algn="r" rtl="1">
              <a:buNone/>
              <a:defRPr sz="1750" b="0" i="0">
                <a:latin typeface="Arial Hebrew" charset="-79"/>
                <a:ea typeface="Arial Hebrew" charset="-79"/>
                <a:cs typeface="Arial Hebrew" charset="-79"/>
              </a:defRPr>
            </a:lvl5pPr>
          </a:lstStyle>
          <a:p>
            <a:pPr rtl="1"/>
            <a:r>
              <a:rPr lang="he-IL" dirty="0">
                <a:effectLst/>
                <a:latin typeface="Arial Hebrew" charset="-79"/>
              </a:rPr>
              <a:t>כאן תהיה כותרת משנה</a:t>
            </a:r>
          </a:p>
        </p:txBody>
      </p:sp>
      <p:sp>
        <p:nvSpPr>
          <p:cNvPr id="7" name="Rectangle 6"/>
          <p:cNvSpPr/>
          <p:nvPr userDrawn="1"/>
        </p:nvSpPr>
        <p:spPr>
          <a:xfrm>
            <a:off x="10807619" y="3103921"/>
            <a:ext cx="334736" cy="734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 Placeholder 2"/>
          <p:cNvSpPr>
            <a:spLocks noGrp="1"/>
          </p:cNvSpPr>
          <p:nvPr>
            <p:ph type="body" sz="quarter" idx="12" hasCustomPrompt="1"/>
          </p:nvPr>
        </p:nvSpPr>
        <p:spPr>
          <a:xfrm>
            <a:off x="621323" y="557213"/>
            <a:ext cx="6095390" cy="5375275"/>
          </a:xfrm>
          <a:prstGeom prst="rect">
            <a:avLst/>
          </a:prstGeom>
        </p:spPr>
        <p:txBody>
          <a:bodyPr/>
          <a:lstStyle>
            <a:lvl1pPr marL="285750" marR="0" indent="-285750" algn="r" defTabSz="914400" rtl="1" eaLnBrk="1" fontAlgn="auto" latinLnBrk="0" hangingPunct="1">
              <a:lnSpc>
                <a:spcPct val="90000"/>
              </a:lnSpc>
              <a:spcBef>
                <a:spcPts val="1000"/>
              </a:spcBef>
              <a:spcAft>
                <a:spcPts val="0"/>
              </a:spcAft>
              <a:buClr>
                <a:schemeClr val="accent1"/>
              </a:buClr>
              <a:buSzTx/>
              <a:buFont typeface="Arial" charset="0"/>
              <a:buChar char="•"/>
              <a:tabLst/>
              <a:defRPr sz="1800" b="0" i="0">
                <a:latin typeface="Arial Hebrew" charset="-79"/>
                <a:ea typeface="Arial Hebrew" charset="-79"/>
                <a:cs typeface="Arial Hebrew" charset="-79"/>
              </a:defRPr>
            </a:lvl1pPr>
            <a:lvl2pPr marL="742950" indent="-285750" algn="r" rtl="1">
              <a:buClr>
                <a:schemeClr val="accent1"/>
              </a:buClr>
              <a:buFont typeface="Arial" charset="0"/>
              <a:buChar char="•"/>
              <a:defRPr sz="1800" b="0" i="0">
                <a:latin typeface="Arial Hebrew" charset="-79"/>
                <a:ea typeface="Arial Hebrew" charset="-79"/>
                <a:cs typeface="Arial Hebrew" charset="-79"/>
              </a:defRPr>
            </a:lvl2pPr>
            <a:lvl3pPr marL="1200150" indent="-285750" algn="r" rtl="1">
              <a:buClr>
                <a:schemeClr val="accent1"/>
              </a:buClr>
              <a:buFont typeface="Arial" charset="0"/>
              <a:buChar char="•"/>
              <a:defRPr sz="1800" b="0" i="0">
                <a:latin typeface="Arial Hebrew" charset="-79"/>
                <a:ea typeface="Arial Hebrew" charset="-79"/>
                <a:cs typeface="Arial Hebrew" charset="-79"/>
              </a:defRPr>
            </a:lvl3pPr>
            <a:lvl4pPr marL="1657350" indent="-285750" algn="r" rtl="1">
              <a:buClr>
                <a:schemeClr val="accent1"/>
              </a:buClr>
              <a:buFont typeface="Arial" charset="0"/>
              <a:buChar char="•"/>
              <a:defRPr sz="1800" b="0" i="0">
                <a:latin typeface="Arial Hebrew" charset="-79"/>
                <a:ea typeface="Arial Hebrew" charset="-79"/>
                <a:cs typeface="Arial Hebrew" charset="-79"/>
              </a:defRPr>
            </a:lvl4pPr>
            <a:lvl5pPr marL="2114550" indent="-285750" algn="r" rtl="1">
              <a:buClr>
                <a:schemeClr val="accent1"/>
              </a:buClr>
              <a:buFont typeface="Arial" charset="0"/>
              <a:buChar char="•"/>
              <a:defRPr sz="1800" b="0" i="0">
                <a:latin typeface="Arial Hebrew" charset="-79"/>
                <a:ea typeface="Arial Hebrew" charset="-79"/>
                <a:cs typeface="Arial Hebrew" charset="-79"/>
              </a:defRPr>
            </a:lvl5pPr>
          </a:lstStyle>
          <a:p>
            <a:pPr marL="285750" marR="0" lvl="0" indent="-285750" algn="r" defTabSz="914400" rtl="1" eaLnBrk="1" fontAlgn="auto" latinLnBrk="0" hangingPunct="1">
              <a:lnSpc>
                <a:spcPct val="90000"/>
              </a:lnSpc>
              <a:spcBef>
                <a:spcPts val="1000"/>
              </a:spcBef>
              <a:spcAft>
                <a:spcPts val="0"/>
              </a:spcAft>
              <a:buClr>
                <a:schemeClr val="accent1"/>
              </a:buClr>
              <a:buSzTx/>
              <a:buFont typeface="Arial" charset="0"/>
              <a:buChar char="•"/>
              <a:tabLst/>
              <a:defRPr/>
            </a:pPr>
            <a:r>
              <a:rPr lang="he-IL" dirty="0"/>
              <a:t>כאן יש להזין את תוכן השקף. כאן יש להזין את תוכן השקף. כאן יש להזין את תוכן השקף. כאן יש להזין את תוכן השקף. כאן יש להזין את תוכן השקף. כאן יש להזין את תוכן השקף.</a:t>
            </a:r>
          </a:p>
          <a:p>
            <a:pPr marL="285750" marR="0" lvl="0" indent="-285750" algn="r" defTabSz="914400" rtl="1" eaLnBrk="1" fontAlgn="auto" latinLnBrk="0" hangingPunct="1">
              <a:lnSpc>
                <a:spcPct val="90000"/>
              </a:lnSpc>
              <a:spcBef>
                <a:spcPts val="1000"/>
              </a:spcBef>
              <a:spcAft>
                <a:spcPts val="0"/>
              </a:spcAft>
              <a:buClr>
                <a:schemeClr val="accent1"/>
              </a:buClr>
              <a:buSzTx/>
              <a:buFont typeface="Arial" charset="0"/>
              <a:buChar char="•"/>
              <a:tabLst/>
              <a:defRPr/>
            </a:pPr>
            <a:r>
              <a:rPr lang="he-IL" dirty="0"/>
              <a:t>כאן יש להזין את תוכן השקף. כאן יש להזין את תוכן השקף. כאן יש להזין את תוכן השקף. כאן יש להזין את תוכן השקף. כאן יש להזין את תוכן השקף. כאן יש להזין את תוכן השקף. כאן יש להזין את תוכן השקף. כאן יש להזין את תוכן השקף. כאן יש להזין את תוכן השקף.</a:t>
            </a:r>
          </a:p>
          <a:p>
            <a:pPr marL="285750" marR="0" lvl="0" indent="-285750" algn="r" defTabSz="914400" rtl="1" eaLnBrk="1" fontAlgn="auto" latinLnBrk="0" hangingPunct="1">
              <a:lnSpc>
                <a:spcPct val="90000"/>
              </a:lnSpc>
              <a:spcBef>
                <a:spcPts val="1000"/>
              </a:spcBef>
              <a:spcAft>
                <a:spcPts val="0"/>
              </a:spcAft>
              <a:buClr>
                <a:schemeClr val="accent1"/>
              </a:buClr>
              <a:buSzTx/>
              <a:buFont typeface="Arial" charset="0"/>
              <a:buChar char="•"/>
              <a:tabLst/>
              <a:defRPr/>
            </a:pPr>
            <a:r>
              <a:rPr lang="he-IL" dirty="0"/>
              <a:t>כאן יש להזין את תוכן השקף. כאן יש להזין את תוכן השקף. </a:t>
            </a:r>
          </a:p>
        </p:txBody>
      </p:sp>
    </p:spTree>
    <p:extLst>
      <p:ext uri="{BB962C8B-B14F-4D97-AF65-F5344CB8AC3E}">
        <p14:creationId xmlns:p14="http://schemas.microsoft.com/office/powerpoint/2010/main" val="4233131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צד - ריק">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8548464" y="566928"/>
            <a:ext cx="2962656" cy="4206371"/>
          </a:xfrm>
          <a:prstGeom prst="rect">
            <a:avLst/>
          </a:prstGeom>
          <a:solidFill>
            <a:schemeClr val="bg1"/>
          </a:solidFill>
          <a:ln w="88900">
            <a:solidFill>
              <a:srgbClr val="9594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Text Placeholder 7"/>
          <p:cNvSpPr>
            <a:spLocks noGrp="1"/>
          </p:cNvSpPr>
          <p:nvPr>
            <p:ph type="body" sz="quarter" idx="10" hasCustomPrompt="1"/>
          </p:nvPr>
        </p:nvSpPr>
        <p:spPr>
          <a:xfrm>
            <a:off x="8738361" y="1188720"/>
            <a:ext cx="2582863" cy="2563399"/>
          </a:xfrm>
          <a:prstGeom prst="rect">
            <a:avLst/>
          </a:prstGeom>
        </p:spPr>
        <p:txBody>
          <a:bodyPr anchor="b" anchorCtr="0"/>
          <a:lstStyle>
            <a:lvl1pPr marL="0" indent="0" algn="r" rtl="1">
              <a:lnSpc>
                <a:spcPts val="4000"/>
              </a:lnSpc>
              <a:buNone/>
              <a:defRPr sz="4500" b="0" i="0" baseline="0">
                <a:latin typeface="Arial" charset="0"/>
                <a:ea typeface="Arial" charset="0"/>
                <a:cs typeface="Arial" charset="0"/>
              </a:defRPr>
            </a:lvl1pPr>
            <a:lvl2pPr marL="457200" indent="0" algn="r" rtl="1">
              <a:buNone/>
              <a:defRPr b="0" i="0">
                <a:latin typeface="Arial" charset="0"/>
                <a:ea typeface="Arial" charset="0"/>
                <a:cs typeface="Arial" charset="0"/>
              </a:defRPr>
            </a:lvl2pPr>
            <a:lvl3pPr marL="914400" indent="0" algn="r" rtl="1">
              <a:buNone/>
              <a:defRPr b="0" i="0">
                <a:latin typeface="Arial" charset="0"/>
                <a:ea typeface="Arial" charset="0"/>
                <a:cs typeface="Arial" charset="0"/>
              </a:defRPr>
            </a:lvl3pPr>
            <a:lvl4pPr marL="1371600" indent="0" algn="r" rtl="1">
              <a:buNone/>
              <a:defRPr b="0" i="0">
                <a:latin typeface="Arial" charset="0"/>
                <a:ea typeface="Arial" charset="0"/>
                <a:cs typeface="Arial" charset="0"/>
              </a:defRPr>
            </a:lvl4pPr>
            <a:lvl5pPr marL="1828800" indent="0" algn="r" rtl="1">
              <a:buNone/>
              <a:defRPr b="0" i="0">
                <a:latin typeface="Arial" charset="0"/>
                <a:ea typeface="Arial" charset="0"/>
                <a:cs typeface="Arial" charset="0"/>
              </a:defRPr>
            </a:lvl5pPr>
          </a:lstStyle>
          <a:p>
            <a:pPr lvl="0"/>
            <a:r>
              <a:rPr lang="he-IL" dirty="0"/>
              <a:t>כאן תהיה הכותרת הראשית </a:t>
            </a:r>
            <a:br>
              <a:rPr lang="en-US" dirty="0"/>
            </a:br>
            <a:r>
              <a:rPr lang="he-IL" dirty="0"/>
              <a:t>של השקף</a:t>
            </a:r>
            <a:endParaRPr lang="en-US" dirty="0"/>
          </a:p>
        </p:txBody>
      </p:sp>
      <p:sp>
        <p:nvSpPr>
          <p:cNvPr id="4" name="Text Placeholder 3"/>
          <p:cNvSpPr>
            <a:spLocks noGrp="1"/>
          </p:cNvSpPr>
          <p:nvPr>
            <p:ph type="body" sz="quarter" idx="11" hasCustomPrompt="1"/>
          </p:nvPr>
        </p:nvSpPr>
        <p:spPr>
          <a:xfrm>
            <a:off x="8784271" y="4088130"/>
            <a:ext cx="2536953" cy="557022"/>
          </a:xfrm>
          <a:prstGeom prst="rect">
            <a:avLst/>
          </a:prstGeom>
        </p:spPr>
        <p:txBody>
          <a:bodyPr/>
          <a:lstStyle>
            <a:lvl1pPr marL="0" marR="0" indent="0" algn="r" defTabSz="914400" rtl="1" eaLnBrk="1" fontAlgn="auto" latinLnBrk="0" hangingPunct="1">
              <a:lnSpc>
                <a:spcPct val="90000"/>
              </a:lnSpc>
              <a:spcBef>
                <a:spcPts val="1000"/>
              </a:spcBef>
              <a:spcAft>
                <a:spcPts val="0"/>
              </a:spcAft>
              <a:buClrTx/>
              <a:buSzTx/>
              <a:buFont typeface="Arial"/>
              <a:buNone/>
              <a:tabLst/>
              <a:defRPr sz="1750" b="0" i="0">
                <a:latin typeface="Arial Hebrew" charset="-79"/>
                <a:ea typeface="Arial Hebrew" charset="-79"/>
                <a:cs typeface="Arial Hebrew" charset="-79"/>
              </a:defRPr>
            </a:lvl1pPr>
            <a:lvl2pPr marL="457200" indent="0" algn="r" rtl="1">
              <a:buNone/>
              <a:defRPr sz="1750" b="0" i="0">
                <a:latin typeface="Arial Hebrew" charset="-79"/>
                <a:ea typeface="Arial Hebrew" charset="-79"/>
                <a:cs typeface="Arial Hebrew" charset="-79"/>
              </a:defRPr>
            </a:lvl2pPr>
            <a:lvl3pPr marL="914400" indent="0" algn="r" rtl="1">
              <a:buNone/>
              <a:defRPr sz="1750" b="0" i="0">
                <a:latin typeface="Arial Hebrew" charset="-79"/>
                <a:ea typeface="Arial Hebrew" charset="-79"/>
                <a:cs typeface="Arial Hebrew" charset="-79"/>
              </a:defRPr>
            </a:lvl3pPr>
            <a:lvl4pPr marL="1371600" indent="0" algn="r" rtl="1">
              <a:buNone/>
              <a:defRPr sz="1750" b="0" i="0">
                <a:latin typeface="Arial Hebrew" charset="-79"/>
                <a:ea typeface="Arial Hebrew" charset="-79"/>
                <a:cs typeface="Arial Hebrew" charset="-79"/>
              </a:defRPr>
            </a:lvl4pPr>
            <a:lvl5pPr marL="1828800" indent="0" algn="r" rtl="1">
              <a:buNone/>
              <a:defRPr sz="1750" b="0" i="0">
                <a:latin typeface="Arial Hebrew" charset="-79"/>
                <a:ea typeface="Arial Hebrew" charset="-79"/>
                <a:cs typeface="Arial Hebrew" charset="-79"/>
              </a:defRPr>
            </a:lvl5pPr>
          </a:lstStyle>
          <a:p>
            <a:pPr rtl="1"/>
            <a:r>
              <a:rPr lang="he-IL" dirty="0">
                <a:effectLst/>
                <a:latin typeface="Arial Hebrew" charset="-79"/>
              </a:rPr>
              <a:t>כאן תהיה כותרת משנה</a:t>
            </a:r>
          </a:p>
        </p:txBody>
      </p:sp>
      <p:sp>
        <p:nvSpPr>
          <p:cNvPr id="9" name="Rectangle 8"/>
          <p:cNvSpPr/>
          <p:nvPr userDrawn="1"/>
        </p:nvSpPr>
        <p:spPr>
          <a:xfrm>
            <a:off x="10858472" y="3956537"/>
            <a:ext cx="334736" cy="734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027963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כותרת עליונה - מחולק ל 4">
    <p:spTree>
      <p:nvGrpSpPr>
        <p:cNvPr id="1" name=""/>
        <p:cNvGrpSpPr/>
        <p:nvPr/>
      </p:nvGrpSpPr>
      <p:grpSpPr>
        <a:xfrm>
          <a:off x="0" y="0"/>
          <a:ext cx="0" cy="0"/>
          <a:chOff x="0" y="0"/>
          <a:chExt cx="0" cy="0"/>
        </a:xfrm>
      </p:grpSpPr>
      <p:cxnSp>
        <p:nvCxnSpPr>
          <p:cNvPr id="7" name="Straight Connector 6"/>
          <p:cNvCxnSpPr/>
          <p:nvPr userDrawn="1"/>
        </p:nvCxnSpPr>
        <p:spPr>
          <a:xfrm>
            <a:off x="3058297" y="1408672"/>
            <a:ext cx="0" cy="3830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073346" y="1408672"/>
            <a:ext cx="0" cy="3830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125465" y="1408672"/>
            <a:ext cx="0" cy="3830594"/>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3AEDDE2E-76A0-4AAC-8556-6AE25DCB9ABE}"/>
              </a:ext>
            </a:extLst>
          </p:cNvPr>
          <p:cNvSpPr>
            <a:spLocks noGrp="1"/>
          </p:cNvSpPr>
          <p:nvPr>
            <p:ph type="body" sz="quarter" idx="10" hasCustomPrompt="1"/>
          </p:nvPr>
        </p:nvSpPr>
        <p:spPr>
          <a:xfrm>
            <a:off x="1410056" y="327199"/>
            <a:ext cx="10066946" cy="636587"/>
          </a:xfrm>
          <a:prstGeom prst="rect">
            <a:avLst/>
          </a:prstGeom>
        </p:spPr>
        <p:txBody>
          <a:bodyPr/>
          <a:lstStyle>
            <a:lvl1pPr marL="0" indent="0" algn="r">
              <a:buNone/>
              <a:defRPr sz="2800" b="1">
                <a:latin typeface="Arial Hebrew" charset="-79"/>
                <a:ea typeface="Arial Hebrew" charset="-79"/>
                <a:cs typeface="Arial Hebrew" charset="-79"/>
              </a:defRPr>
            </a:lvl1pPr>
            <a:lvl2pPr marL="457200" indent="0" algn="ctr">
              <a:buNone/>
              <a:defRPr sz="4550">
                <a:latin typeface="Arial Hebrew" charset="-79"/>
                <a:ea typeface="Arial Hebrew" charset="-79"/>
                <a:cs typeface="Arial Hebrew" charset="-79"/>
              </a:defRPr>
            </a:lvl2pPr>
            <a:lvl3pPr marL="914400" indent="0" algn="ctr">
              <a:buNone/>
              <a:defRPr sz="4550">
                <a:latin typeface="Arial Hebrew" charset="-79"/>
                <a:ea typeface="Arial Hebrew" charset="-79"/>
                <a:cs typeface="Arial Hebrew" charset="-79"/>
              </a:defRPr>
            </a:lvl3pPr>
            <a:lvl4pPr marL="1371600" indent="0" algn="ctr">
              <a:buNone/>
              <a:defRPr sz="4550">
                <a:latin typeface="Arial Hebrew" charset="-79"/>
                <a:ea typeface="Arial Hebrew" charset="-79"/>
                <a:cs typeface="Arial Hebrew" charset="-79"/>
              </a:defRPr>
            </a:lvl4pPr>
            <a:lvl5pPr marL="1828800" indent="0" algn="ctr">
              <a:buNone/>
              <a:defRPr sz="4550">
                <a:latin typeface="Arial Hebrew" charset="-79"/>
                <a:ea typeface="Arial Hebrew" charset="-79"/>
                <a:cs typeface="Arial Hebrew" charset="-79"/>
              </a:defRPr>
            </a:lvl5pPr>
          </a:lstStyle>
          <a:p>
            <a:pPr lvl="0"/>
            <a:r>
              <a:rPr lang="he-IL" dirty="0"/>
              <a:t>כאן תהיה הכותרת הראשית של השקף</a:t>
            </a:r>
            <a:endParaRPr lang="en-US" dirty="0"/>
          </a:p>
        </p:txBody>
      </p:sp>
      <p:sp>
        <p:nvSpPr>
          <p:cNvPr id="10" name="Rectangle 2">
            <a:extLst>
              <a:ext uri="{FF2B5EF4-FFF2-40B4-BE49-F238E27FC236}">
                <a16:creationId xmlns:a16="http://schemas.microsoft.com/office/drawing/2014/main" id="{88BF3E02-D9EB-46B2-8606-A51D90E18D1A}"/>
              </a:ext>
            </a:extLst>
          </p:cNvPr>
          <p:cNvSpPr/>
          <p:nvPr userDrawn="1"/>
        </p:nvSpPr>
        <p:spPr>
          <a:xfrm flipH="1">
            <a:off x="11576788" y="327199"/>
            <a:ext cx="45720" cy="546719"/>
          </a:xfrm>
          <a:prstGeom prst="rect">
            <a:avLst/>
          </a:prstGeom>
          <a:solidFill>
            <a:srgbClr val="6BBF49"/>
          </a:solidFill>
          <a:ln cap="flat">
            <a:noFill/>
            <a:prstDash val="solid"/>
          </a:ln>
        </p:spPr>
        <p:txBody>
          <a:bodyPr vert="horz" wrap="square" lIns="91440" tIns="45720" rIns="91440" bIns="45720" anchor="ctr" anchorCtr="1" compatLnSpc="1">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he-IL" sz="1800" b="0" i="0" u="none" strike="noStrike" kern="0" cap="none" spc="0" normalizeH="0" baseline="0" noProof="0">
              <a:ln>
                <a:noFill/>
              </a:ln>
              <a:solidFill>
                <a:srgbClr val="FFFFFF"/>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538791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כותרת עליונה - ריקה 3">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0" y="204788"/>
            <a:ext cx="12192000" cy="636587"/>
          </a:xfrm>
          <a:prstGeom prst="rect">
            <a:avLst/>
          </a:prstGeom>
        </p:spPr>
        <p:txBody>
          <a:bodyPr/>
          <a:lstStyle>
            <a:lvl1pPr marL="0" indent="0" algn="ctr">
              <a:buNone/>
              <a:defRPr sz="4550">
                <a:latin typeface="Arial Hebrew" charset="-79"/>
                <a:ea typeface="Arial Hebrew" charset="-79"/>
                <a:cs typeface="Arial Hebrew" charset="-79"/>
              </a:defRPr>
            </a:lvl1pPr>
            <a:lvl2pPr marL="457200" indent="0" algn="ctr">
              <a:buNone/>
              <a:defRPr sz="4550">
                <a:latin typeface="Arial Hebrew" charset="-79"/>
                <a:ea typeface="Arial Hebrew" charset="-79"/>
                <a:cs typeface="Arial Hebrew" charset="-79"/>
              </a:defRPr>
            </a:lvl2pPr>
            <a:lvl3pPr marL="914400" indent="0" algn="ctr">
              <a:buNone/>
              <a:defRPr sz="4550">
                <a:latin typeface="Arial Hebrew" charset="-79"/>
                <a:ea typeface="Arial Hebrew" charset="-79"/>
                <a:cs typeface="Arial Hebrew" charset="-79"/>
              </a:defRPr>
            </a:lvl3pPr>
            <a:lvl4pPr marL="1371600" indent="0" algn="ctr">
              <a:buNone/>
              <a:defRPr sz="4550">
                <a:latin typeface="Arial Hebrew" charset="-79"/>
                <a:ea typeface="Arial Hebrew" charset="-79"/>
                <a:cs typeface="Arial Hebrew" charset="-79"/>
              </a:defRPr>
            </a:lvl4pPr>
            <a:lvl5pPr marL="1828800" indent="0" algn="ctr">
              <a:buNone/>
              <a:defRPr sz="4550">
                <a:latin typeface="Arial Hebrew" charset="-79"/>
                <a:ea typeface="Arial Hebrew" charset="-79"/>
                <a:cs typeface="Arial Hebrew" charset="-79"/>
              </a:defRPr>
            </a:lvl5pPr>
          </a:lstStyle>
          <a:p>
            <a:pPr lvl="0"/>
            <a:r>
              <a:rPr lang="he-IL" dirty="0"/>
              <a:t>כאן תהיה הכותרת הראשית של השקף</a:t>
            </a:r>
            <a:endParaRPr lang="en-US" dirty="0"/>
          </a:p>
        </p:txBody>
      </p:sp>
    </p:spTree>
    <p:extLst>
      <p:ext uri="{BB962C8B-B14F-4D97-AF65-F5344CB8AC3E}">
        <p14:creationId xmlns:p14="http://schemas.microsoft.com/office/powerpoint/2010/main" val="3222264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כותרת עליונה - ריקה 3">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1410056" y="327199"/>
            <a:ext cx="10066946" cy="636587"/>
          </a:xfrm>
          <a:prstGeom prst="rect">
            <a:avLst/>
          </a:prstGeom>
        </p:spPr>
        <p:txBody>
          <a:bodyPr/>
          <a:lstStyle>
            <a:lvl1pPr marL="0" indent="0" algn="r">
              <a:buNone/>
              <a:defRPr sz="2800" b="1">
                <a:latin typeface="Arial Hebrew" charset="-79"/>
                <a:ea typeface="Arial Hebrew" charset="-79"/>
                <a:cs typeface="Arial Hebrew" charset="-79"/>
              </a:defRPr>
            </a:lvl1pPr>
            <a:lvl2pPr marL="457200" indent="0" algn="ctr">
              <a:buNone/>
              <a:defRPr sz="4550">
                <a:latin typeface="Arial Hebrew" charset="-79"/>
                <a:ea typeface="Arial Hebrew" charset="-79"/>
                <a:cs typeface="Arial Hebrew" charset="-79"/>
              </a:defRPr>
            </a:lvl2pPr>
            <a:lvl3pPr marL="914400" indent="0" algn="ctr">
              <a:buNone/>
              <a:defRPr sz="4550">
                <a:latin typeface="Arial Hebrew" charset="-79"/>
                <a:ea typeface="Arial Hebrew" charset="-79"/>
                <a:cs typeface="Arial Hebrew" charset="-79"/>
              </a:defRPr>
            </a:lvl3pPr>
            <a:lvl4pPr marL="1371600" indent="0" algn="ctr">
              <a:buNone/>
              <a:defRPr sz="4550">
                <a:latin typeface="Arial Hebrew" charset="-79"/>
                <a:ea typeface="Arial Hebrew" charset="-79"/>
                <a:cs typeface="Arial Hebrew" charset="-79"/>
              </a:defRPr>
            </a:lvl4pPr>
            <a:lvl5pPr marL="1828800" indent="0" algn="ctr">
              <a:buNone/>
              <a:defRPr sz="4550">
                <a:latin typeface="Arial Hebrew" charset="-79"/>
                <a:ea typeface="Arial Hebrew" charset="-79"/>
                <a:cs typeface="Arial Hebrew" charset="-79"/>
              </a:defRPr>
            </a:lvl5pPr>
          </a:lstStyle>
          <a:p>
            <a:pPr lvl="0"/>
            <a:r>
              <a:rPr lang="he-IL" dirty="0"/>
              <a:t>כאן תהיה הכותרת הראשית של השקף</a:t>
            </a:r>
            <a:endParaRPr lang="en-US" dirty="0"/>
          </a:p>
        </p:txBody>
      </p:sp>
      <p:sp>
        <p:nvSpPr>
          <p:cNvPr id="4" name="Rectangle 2">
            <a:extLst>
              <a:ext uri="{FF2B5EF4-FFF2-40B4-BE49-F238E27FC236}">
                <a16:creationId xmlns:a16="http://schemas.microsoft.com/office/drawing/2014/main" id="{2C37C6CB-3338-47D0-82EB-038982CC9437}"/>
              </a:ext>
            </a:extLst>
          </p:cNvPr>
          <p:cNvSpPr/>
          <p:nvPr userDrawn="1"/>
        </p:nvSpPr>
        <p:spPr>
          <a:xfrm flipH="1">
            <a:off x="11576788" y="327199"/>
            <a:ext cx="45720" cy="546719"/>
          </a:xfrm>
          <a:prstGeom prst="rect">
            <a:avLst/>
          </a:prstGeom>
          <a:solidFill>
            <a:srgbClr val="6BBF49"/>
          </a:solidFill>
          <a:ln cap="flat">
            <a:noFill/>
            <a:prstDash val="solid"/>
          </a:ln>
        </p:spPr>
        <p:txBody>
          <a:bodyPr vert="horz" wrap="square" lIns="91440" tIns="45720" rIns="91440" bIns="45720" anchor="ctr" anchorCtr="1" compatLnSpc="1">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he-IL" sz="1800" b="0" i="0" u="none" strike="noStrike" kern="0" cap="none" spc="0" normalizeH="0" baseline="0" noProof="0">
              <a:ln>
                <a:noFill/>
              </a:ln>
              <a:solidFill>
                <a:srgbClr val="FFFFFF"/>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297100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תבנית ריקה">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268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sp>
        <p:nvSpPr>
          <p:cNvPr id="31" name="SP Agenda Notice" hidden="1"/>
          <p:cNvSpPr>
            <a:spLocks noGrp="1"/>
          </p:cNvSpPr>
          <p:nvPr>
            <p:ph sz="quarter" idx="13" hasCustomPrompt="1"/>
          </p:nvPr>
        </p:nvSpPr>
        <p:spPr>
          <a:xfrm>
            <a:off x="12344400" y="48315"/>
            <a:ext cx="3103200" cy="0"/>
          </a:xfrm>
          <a:prstGeom prst="rect">
            <a:avLst/>
          </a:prstGeom>
          <a:solidFill>
            <a:schemeClr val="accent2"/>
          </a:solidFill>
        </p:spPr>
        <p:txBody>
          <a:bodyPr>
            <a:noAutofit/>
          </a:bodyPr>
          <a:lstStyle>
            <a:lvl1pPr marL="0" indent="0">
              <a:buFontTx/>
              <a:buNone/>
              <a:defRPr sz="800" b="0" i="0" baseline="0">
                <a:solidFill>
                  <a:schemeClr val="tx1"/>
                </a:solidFill>
              </a:defRPr>
            </a:lvl1pPr>
            <a:lvl2pPr marL="172641" marR="0" indent="-171450" algn="l" defTabSz="684593" rtl="0" eaLnBrk="1" fontAlgn="base" latinLnBrk="0" hangingPunct="1">
              <a:lnSpc>
                <a:spcPct val="100000"/>
              </a:lnSpc>
              <a:spcBef>
                <a:spcPct val="0"/>
              </a:spcBef>
              <a:spcAft>
                <a:spcPts val="0"/>
              </a:spcAft>
              <a:buClrTx/>
              <a:buSzTx/>
              <a:buFont typeface="Arial" panose="020B0604020202020204" pitchFamily="34" charset="0"/>
              <a:buChar char="•"/>
              <a:tabLst/>
              <a:defRPr sz="800" baseline="0">
                <a:solidFill>
                  <a:schemeClr val="tx1"/>
                </a:solidFill>
              </a:defRPr>
            </a:lvl2pPr>
            <a:lvl3pPr>
              <a:defRPr sz="900"/>
            </a:lvl3pPr>
            <a:lvl4pPr>
              <a:defRPr sz="900"/>
            </a:lvl4pPr>
            <a:lvl5pPr>
              <a:defRPr sz="900"/>
            </a:lvl5pPr>
          </a:lstStyle>
          <a:p>
            <a:pPr lvl="0"/>
            <a:r>
              <a:rPr lang="en-US" noProof="0" dirty="0"/>
              <a:t>This is the </a:t>
            </a:r>
            <a:r>
              <a:rPr lang="en-US" noProof="0" dirty="0" err="1"/>
              <a:t>SlideProof</a:t>
            </a:r>
            <a:r>
              <a:rPr lang="en-US" noProof="0" dirty="0"/>
              <a:t> Agenda Layout</a:t>
            </a:r>
          </a:p>
          <a:p>
            <a:pPr lvl="0"/>
            <a:r>
              <a:rPr lang="en-US" noProof="0" dirty="0"/>
              <a:t>http://www.veodin.com/slideproof/manual/agenda/</a:t>
            </a:r>
          </a:p>
          <a:p>
            <a:pPr lvl="0"/>
            <a:r>
              <a:rPr lang="en-US" noProof="0" dirty="0"/>
              <a:t>Use the Selection Pane (Alt+F10) to make the hidden shapes of the Agenda visible. Make sure you group them again after editing and rename them with </a:t>
            </a:r>
            <a:r>
              <a:rPr lang="en-US" noProof="0" dirty="0" err="1"/>
              <a:t>SlideProof</a:t>
            </a:r>
            <a:r>
              <a:rPr lang="en-US" noProof="0" dirty="0"/>
              <a:t> &gt; Agenda &gt; Rename Agenda Groups</a:t>
            </a:r>
          </a:p>
          <a:p>
            <a:pPr lvl="0"/>
            <a:r>
              <a:rPr lang="en-US" noProof="0" dirty="0"/>
              <a:t>Expected group names are:</a:t>
            </a:r>
          </a:p>
          <a:p>
            <a:pPr lvl="1"/>
            <a:endParaRPr lang="en-US" noProof="0" dirty="0"/>
          </a:p>
          <a:p>
            <a:pPr lvl="1"/>
            <a:r>
              <a:rPr lang="en-US" noProof="0" dirty="0"/>
              <a:t>SP Agenda Section - Mandatory</a:t>
            </a:r>
          </a:p>
          <a:p>
            <a:pPr lvl="1"/>
            <a:r>
              <a:rPr lang="en-US" noProof="0" dirty="0"/>
              <a:t>SP Agenda Section Highlight - Highlight the current section</a:t>
            </a:r>
          </a:p>
          <a:p>
            <a:pPr lvl="1"/>
            <a:r>
              <a:rPr lang="en-US" noProof="0" dirty="0"/>
              <a:t>SP Agenda Subsection - Mandatory if showing subsections</a:t>
            </a:r>
          </a:p>
          <a:p>
            <a:pPr lvl="1"/>
            <a:r>
              <a:rPr lang="en-US" noProof="0" dirty="0"/>
              <a:t>SP Agenda Subsection Highlight - Highlight the current subsection</a:t>
            </a:r>
          </a:p>
          <a:p>
            <a:pPr lvl="0"/>
            <a:r>
              <a:rPr lang="en-US" noProof="0" dirty="0"/>
              <a:t>Any shapes or images inside the groups will appear on the agenda pages. This notice (SP Agenda Notice) will not appear on the agenda pages.</a:t>
            </a:r>
          </a:p>
          <a:p>
            <a:pPr lvl="0"/>
            <a:r>
              <a:rPr lang="en-US" noProof="0" dirty="0"/>
              <a:t>Valid text placeholders are:</a:t>
            </a:r>
          </a:p>
          <a:p>
            <a:pPr lvl="1"/>
            <a:endParaRPr lang="en-US" noProof="0" dirty="0"/>
          </a:p>
          <a:p>
            <a:pPr lvl="1"/>
            <a:r>
              <a:rPr lang="en-US" noProof="0" dirty="0"/>
              <a:t>Section number:</a:t>
            </a:r>
          </a:p>
          <a:p>
            <a:pPr lvl="1"/>
            <a:r>
              <a:rPr lang="en-US" noProof="0" dirty="0"/>
              <a:t>&lt;N&gt; for Arabic number 1, 2, 3</a:t>
            </a:r>
          </a:p>
          <a:p>
            <a:pPr lvl="1"/>
            <a:r>
              <a:rPr lang="en-US" noProof="0" dirty="0"/>
              <a:t>&lt;R&gt; for Roman numeral I, II, III</a:t>
            </a:r>
          </a:p>
          <a:p>
            <a:pPr lvl="1"/>
            <a:r>
              <a:rPr lang="en-US" noProof="0" dirty="0"/>
              <a:t>&lt;RL&gt; for lower-case Roman numeral </a:t>
            </a:r>
            <a:r>
              <a:rPr lang="en-US" noProof="0" dirty="0" err="1"/>
              <a:t>i</a:t>
            </a:r>
            <a:r>
              <a:rPr lang="en-US" noProof="0" dirty="0"/>
              <a:t>, ii, iii</a:t>
            </a:r>
          </a:p>
          <a:p>
            <a:pPr lvl="1"/>
            <a:r>
              <a:rPr lang="en-US" noProof="0" dirty="0"/>
              <a:t>&lt;A&gt; for alphabetic character A, B, C</a:t>
            </a:r>
          </a:p>
          <a:p>
            <a:pPr lvl="1"/>
            <a:r>
              <a:rPr lang="en-US" noProof="0" dirty="0"/>
              <a:t>&lt;AL&gt; for lower-case Alphabetic character</a:t>
            </a:r>
          </a:p>
          <a:p>
            <a:pPr lvl="1"/>
            <a:r>
              <a:rPr lang="en-US" noProof="0" dirty="0"/>
              <a:t>&lt;TEXT&gt;</a:t>
            </a:r>
          </a:p>
          <a:p>
            <a:pPr lvl="1"/>
            <a:r>
              <a:rPr lang="en-US" noProof="0" dirty="0"/>
              <a:t>&lt;RESPONSIBLE&gt;</a:t>
            </a:r>
          </a:p>
          <a:p>
            <a:pPr lvl="1"/>
            <a:r>
              <a:rPr lang="en-US" noProof="0" dirty="0"/>
              <a:t>&lt;TIMESLOT&gt;</a:t>
            </a:r>
          </a:p>
          <a:p>
            <a:pPr lvl="1"/>
            <a:r>
              <a:rPr lang="en-US" noProof="0" dirty="0"/>
              <a:t>&lt;DURATION&gt; for duration</a:t>
            </a:r>
          </a:p>
          <a:p>
            <a:pPr lvl="1"/>
            <a:r>
              <a:rPr lang="en-US" noProof="0" dirty="0"/>
              <a:t>&lt;P&gt; for page number</a:t>
            </a:r>
          </a:p>
          <a:p>
            <a:pPr lvl="0"/>
            <a:r>
              <a:rPr lang="en-US" noProof="0" dirty="0"/>
              <a:t>If you want the agenda to be vertically centered on each Agenda slide, rename this layout to:</a:t>
            </a:r>
          </a:p>
          <a:p>
            <a:pPr lvl="1"/>
            <a:endParaRPr lang="en-US" noProof="0" dirty="0"/>
          </a:p>
          <a:p>
            <a:pPr lvl="1"/>
            <a:r>
              <a:rPr lang="en-US" noProof="0" dirty="0"/>
              <a:t>SP Agenda Vertical</a:t>
            </a:r>
          </a:p>
        </p:txBody>
      </p:sp>
      <p:grpSp>
        <p:nvGrpSpPr>
          <p:cNvPr id="3" name="SP Agenda Section" hidden="1"/>
          <p:cNvGrpSpPr/>
          <p:nvPr userDrawn="1"/>
        </p:nvGrpSpPr>
        <p:grpSpPr>
          <a:xfrm>
            <a:off x="1797664" y="2085631"/>
            <a:ext cx="8657275" cy="369332"/>
            <a:chOff x="1797664" y="2085631"/>
            <a:chExt cx="8657274" cy="369332"/>
          </a:xfrm>
        </p:grpSpPr>
        <p:sp>
          <p:nvSpPr>
            <p:cNvPr id="20" name="Textbox" hidden="1"/>
            <p:cNvSpPr txBox="1">
              <a:spLocks/>
            </p:cNvSpPr>
            <p:nvPr userDrawn="1"/>
          </p:nvSpPr>
          <p:spPr>
            <a:xfrm>
              <a:off x="2267220" y="2085631"/>
              <a:ext cx="3843347" cy="369332"/>
            </a:xfrm>
            <a:prstGeom prst="rect">
              <a:avLst/>
            </a:prstGeom>
            <a:noFill/>
          </p:spPr>
          <p:txBody>
            <a:bodyPr wrap="square" rtlCol="0" anchor="ctr">
              <a:normAutofit/>
            </a:bodyPr>
            <a:lstStyle/>
            <a:p>
              <a:pPr marL="0" marR="0" lvl="0" indent="0" algn="l" defTabSz="9334267" rtl="0" eaLnBrk="1" fontAlgn="auto" latinLnBrk="0" hangingPunct="1">
                <a:lnSpc>
                  <a:spcPct val="100000"/>
                </a:lnSpc>
                <a:spcBef>
                  <a:spcPts val="0"/>
                </a:spcBef>
                <a:spcAft>
                  <a:spcPts val="0"/>
                </a:spcAft>
                <a:buClrTx/>
                <a:buSzTx/>
                <a:buFontTx/>
                <a:buNone/>
                <a:tabLst>
                  <a:tab pos="9512062" algn="l"/>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&lt;TEXT&gt;</a:t>
              </a:r>
            </a:p>
          </p:txBody>
        </p:sp>
        <p:sp>
          <p:nvSpPr>
            <p:cNvPr id="21" name="Textbox" hidden="1"/>
            <p:cNvSpPr txBox="1">
              <a:spLocks/>
            </p:cNvSpPr>
            <p:nvPr userDrawn="1"/>
          </p:nvSpPr>
          <p:spPr>
            <a:xfrm>
              <a:off x="1797664" y="2085631"/>
              <a:ext cx="379556" cy="369332"/>
            </a:xfrm>
            <a:prstGeom prst="rect">
              <a:avLst/>
            </a:prstGeom>
            <a:no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&lt;N&gt;</a:t>
              </a:r>
            </a:p>
          </p:txBody>
        </p:sp>
        <p:sp>
          <p:nvSpPr>
            <p:cNvPr id="22" name="Textbox" hidden="1"/>
            <p:cNvSpPr txBox="1">
              <a:spLocks/>
            </p:cNvSpPr>
            <p:nvPr userDrawn="1"/>
          </p:nvSpPr>
          <p:spPr>
            <a:xfrm>
              <a:off x="9817944" y="2085631"/>
              <a:ext cx="636994" cy="369332"/>
            </a:xfrm>
            <a:prstGeom prst="rect">
              <a:avLst/>
            </a:prstGeom>
            <a:noFill/>
          </p:spPr>
          <p:txBody>
            <a:bodyPr wrap="non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&lt;P&gt;</a:t>
              </a:r>
            </a:p>
          </p:txBody>
        </p:sp>
        <p:sp>
          <p:nvSpPr>
            <p:cNvPr id="24" name="Textbox" hidden="1"/>
            <p:cNvSpPr txBox="1">
              <a:spLocks/>
            </p:cNvSpPr>
            <p:nvPr userDrawn="1"/>
          </p:nvSpPr>
          <p:spPr>
            <a:xfrm>
              <a:off x="7696160" y="2085631"/>
              <a:ext cx="1257061" cy="369332"/>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&lt;TIMESLOT&gt;</a:t>
              </a:r>
            </a:p>
          </p:txBody>
        </p:sp>
        <p:sp>
          <p:nvSpPr>
            <p:cNvPr id="28" name="Textbox" hidden="1"/>
            <p:cNvSpPr txBox="1">
              <a:spLocks/>
            </p:cNvSpPr>
            <p:nvPr userDrawn="1"/>
          </p:nvSpPr>
          <p:spPr>
            <a:xfrm>
              <a:off x="6209330" y="2085631"/>
              <a:ext cx="1388067" cy="369332"/>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&lt;RESPONSIBLE&gt;</a:t>
              </a:r>
            </a:p>
          </p:txBody>
        </p:sp>
        <p:sp>
          <p:nvSpPr>
            <p:cNvPr id="29" name="Textbox" hidden="1"/>
            <p:cNvSpPr txBox="1">
              <a:spLocks/>
            </p:cNvSpPr>
            <p:nvPr userDrawn="1"/>
          </p:nvSpPr>
          <p:spPr>
            <a:xfrm>
              <a:off x="9043221" y="2085631"/>
              <a:ext cx="684723" cy="369332"/>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&lt;DURATION&gt;</a:t>
              </a:r>
            </a:p>
          </p:txBody>
        </p:sp>
      </p:grpSp>
      <p:grpSp>
        <p:nvGrpSpPr>
          <p:cNvPr id="4" name="SP Agenda Section Highlight" hidden="1"/>
          <p:cNvGrpSpPr>
            <a:grpSpLocks/>
          </p:cNvGrpSpPr>
          <p:nvPr userDrawn="1"/>
        </p:nvGrpSpPr>
        <p:grpSpPr>
          <a:xfrm>
            <a:off x="1797664" y="2616963"/>
            <a:ext cx="8657274" cy="369332"/>
            <a:chOff x="1797664" y="2616963"/>
            <a:chExt cx="8657274" cy="369332"/>
          </a:xfrm>
          <a:solidFill>
            <a:schemeClr val="accent1">
              <a:lumMod val="60000"/>
              <a:lumOff val="40000"/>
            </a:schemeClr>
          </a:solidFill>
        </p:grpSpPr>
        <p:sp>
          <p:nvSpPr>
            <p:cNvPr id="32" name="Textbox" hidden="1"/>
            <p:cNvSpPr txBox="1">
              <a:spLocks/>
            </p:cNvSpPr>
            <p:nvPr userDrawn="1"/>
          </p:nvSpPr>
          <p:spPr>
            <a:xfrm>
              <a:off x="2267220" y="2616963"/>
              <a:ext cx="3843347" cy="369332"/>
            </a:xfrm>
            <a:prstGeom prst="rect">
              <a:avLst/>
            </a:prstGeom>
            <a:grpFill/>
          </p:spPr>
          <p:txBody>
            <a:bodyPr wrap="square" rtlCol="0" anchor="ctr">
              <a:normAutofit/>
            </a:bodyPr>
            <a:lstStyle/>
            <a:p>
              <a:pPr marL="0" marR="0" lvl="0" indent="0" algn="l" defTabSz="9334267" rtl="0" eaLnBrk="1" fontAlgn="auto" latinLnBrk="0" hangingPunct="1">
                <a:lnSpc>
                  <a:spcPct val="100000"/>
                </a:lnSpc>
                <a:spcBef>
                  <a:spcPts val="0"/>
                </a:spcBef>
                <a:spcAft>
                  <a:spcPts val="0"/>
                </a:spcAft>
                <a:buClrTx/>
                <a:buSzTx/>
                <a:buFontTx/>
                <a:buNone/>
                <a:tabLst>
                  <a:tab pos="9512062" algn="l"/>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&lt;TEXT&gt;</a:t>
              </a:r>
            </a:p>
          </p:txBody>
        </p:sp>
        <p:sp>
          <p:nvSpPr>
            <p:cNvPr id="33" name="Textbox" hidden="1"/>
            <p:cNvSpPr txBox="1">
              <a:spLocks/>
            </p:cNvSpPr>
            <p:nvPr userDrawn="1"/>
          </p:nvSpPr>
          <p:spPr>
            <a:xfrm>
              <a:off x="1797664" y="2616963"/>
              <a:ext cx="379556" cy="369332"/>
            </a:xfrm>
            <a:prstGeom prst="rect">
              <a:avLst/>
            </a:prstGeom>
            <a:grp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&lt;N&gt;</a:t>
              </a:r>
            </a:p>
          </p:txBody>
        </p:sp>
        <p:sp>
          <p:nvSpPr>
            <p:cNvPr id="34" name="Textbox" hidden="1"/>
            <p:cNvSpPr txBox="1">
              <a:spLocks/>
            </p:cNvSpPr>
            <p:nvPr userDrawn="1"/>
          </p:nvSpPr>
          <p:spPr>
            <a:xfrm>
              <a:off x="9817944" y="2616963"/>
              <a:ext cx="636994" cy="369332"/>
            </a:xfrm>
            <a:prstGeom prst="rect">
              <a:avLst/>
            </a:prstGeom>
            <a:grpFill/>
          </p:spPr>
          <p:txBody>
            <a:bodyPr wrap="non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&lt;P&gt;</a:t>
              </a:r>
            </a:p>
          </p:txBody>
        </p:sp>
        <p:sp>
          <p:nvSpPr>
            <p:cNvPr id="35" name="Textbox" hidden="1"/>
            <p:cNvSpPr txBox="1">
              <a:spLocks/>
            </p:cNvSpPr>
            <p:nvPr userDrawn="1"/>
          </p:nvSpPr>
          <p:spPr>
            <a:xfrm>
              <a:off x="7696160" y="2616963"/>
              <a:ext cx="1257061" cy="369332"/>
            </a:xfrm>
            <a:prstGeom prst="rect">
              <a:avLst/>
            </a:prstGeom>
            <a:grp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&lt;TIMESLOT&gt;</a:t>
              </a:r>
            </a:p>
          </p:txBody>
        </p:sp>
        <p:sp>
          <p:nvSpPr>
            <p:cNvPr id="36" name="Textbox" hidden="1"/>
            <p:cNvSpPr txBox="1">
              <a:spLocks/>
            </p:cNvSpPr>
            <p:nvPr userDrawn="1"/>
          </p:nvSpPr>
          <p:spPr>
            <a:xfrm>
              <a:off x="6209330" y="2616963"/>
              <a:ext cx="1388067" cy="369332"/>
            </a:xfrm>
            <a:prstGeom prst="rect">
              <a:avLst/>
            </a:prstGeom>
            <a:grp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&lt;RESPONSIBLE&gt;</a:t>
              </a:r>
            </a:p>
          </p:txBody>
        </p:sp>
        <p:sp>
          <p:nvSpPr>
            <p:cNvPr id="37" name="Textbox" hidden="1"/>
            <p:cNvSpPr txBox="1">
              <a:spLocks/>
            </p:cNvSpPr>
            <p:nvPr userDrawn="1"/>
          </p:nvSpPr>
          <p:spPr>
            <a:xfrm>
              <a:off x="9043221" y="2616963"/>
              <a:ext cx="684723" cy="369332"/>
            </a:xfrm>
            <a:prstGeom prst="rect">
              <a:avLst/>
            </a:prstGeom>
            <a:grp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&lt;DURATION&gt;</a:t>
              </a:r>
            </a:p>
          </p:txBody>
        </p:sp>
      </p:grpSp>
      <p:grpSp>
        <p:nvGrpSpPr>
          <p:cNvPr id="5" name="SP Agenda Subsection" hidden="1"/>
          <p:cNvGrpSpPr>
            <a:grpSpLocks/>
          </p:cNvGrpSpPr>
          <p:nvPr userDrawn="1"/>
        </p:nvGrpSpPr>
        <p:grpSpPr>
          <a:xfrm>
            <a:off x="2265805" y="3148295"/>
            <a:ext cx="8189135" cy="369332"/>
            <a:chOff x="2265804" y="3155687"/>
            <a:chExt cx="8189134" cy="369332"/>
          </a:xfrm>
        </p:grpSpPr>
        <p:sp>
          <p:nvSpPr>
            <p:cNvPr id="39" name="Textbox" hidden="1"/>
            <p:cNvSpPr txBox="1">
              <a:spLocks/>
            </p:cNvSpPr>
            <p:nvPr userDrawn="1"/>
          </p:nvSpPr>
          <p:spPr>
            <a:xfrm>
              <a:off x="2744123" y="3155687"/>
              <a:ext cx="3366444" cy="369332"/>
            </a:xfrm>
            <a:prstGeom prst="rect">
              <a:avLst/>
            </a:prstGeom>
            <a:noFill/>
          </p:spPr>
          <p:txBody>
            <a:bodyPr wrap="square" rtlCol="0" anchor="ctr">
              <a:normAutofit/>
            </a:bodyPr>
            <a:lstStyle/>
            <a:p>
              <a:pPr marL="0" marR="0" lvl="0" indent="0" algn="l" defTabSz="9334267" rtl="0" eaLnBrk="1" fontAlgn="auto" latinLnBrk="0" hangingPunct="1">
                <a:lnSpc>
                  <a:spcPct val="100000"/>
                </a:lnSpc>
                <a:spcBef>
                  <a:spcPts val="0"/>
                </a:spcBef>
                <a:spcAft>
                  <a:spcPts val="0"/>
                </a:spcAft>
                <a:buClrTx/>
                <a:buSzTx/>
                <a:buFontTx/>
                <a:buNone/>
                <a:tabLst>
                  <a:tab pos="9512062" algn="l"/>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&lt;TEXT&gt;</a:t>
              </a:r>
            </a:p>
          </p:txBody>
        </p:sp>
        <p:sp>
          <p:nvSpPr>
            <p:cNvPr id="40" name="Textbox" hidden="1"/>
            <p:cNvSpPr txBox="1">
              <a:spLocks/>
            </p:cNvSpPr>
            <p:nvPr userDrawn="1"/>
          </p:nvSpPr>
          <p:spPr>
            <a:xfrm>
              <a:off x="2265804" y="3155687"/>
              <a:ext cx="379556" cy="369332"/>
            </a:xfrm>
            <a:prstGeom prst="rect">
              <a:avLst/>
            </a:prstGeom>
            <a:no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&lt;N&gt;</a:t>
              </a:r>
            </a:p>
          </p:txBody>
        </p:sp>
        <p:sp>
          <p:nvSpPr>
            <p:cNvPr id="41" name="Textbox" hidden="1"/>
            <p:cNvSpPr txBox="1">
              <a:spLocks/>
            </p:cNvSpPr>
            <p:nvPr userDrawn="1"/>
          </p:nvSpPr>
          <p:spPr>
            <a:xfrm>
              <a:off x="9817944" y="3155687"/>
              <a:ext cx="636994" cy="369332"/>
            </a:xfrm>
            <a:prstGeom prst="rect">
              <a:avLst/>
            </a:prstGeom>
            <a:noFill/>
          </p:spPr>
          <p:txBody>
            <a:bodyPr wrap="non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&lt;P&gt;</a:t>
              </a:r>
            </a:p>
          </p:txBody>
        </p:sp>
        <p:sp>
          <p:nvSpPr>
            <p:cNvPr id="42" name="Textbox" hidden="1"/>
            <p:cNvSpPr txBox="1">
              <a:spLocks/>
            </p:cNvSpPr>
            <p:nvPr userDrawn="1"/>
          </p:nvSpPr>
          <p:spPr>
            <a:xfrm>
              <a:off x="7696160" y="3155687"/>
              <a:ext cx="1257061" cy="369332"/>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&lt;TIMESLOT&gt;</a:t>
              </a:r>
            </a:p>
          </p:txBody>
        </p:sp>
        <p:sp>
          <p:nvSpPr>
            <p:cNvPr id="43" name="Textbox" hidden="1"/>
            <p:cNvSpPr txBox="1">
              <a:spLocks/>
            </p:cNvSpPr>
            <p:nvPr userDrawn="1"/>
          </p:nvSpPr>
          <p:spPr>
            <a:xfrm>
              <a:off x="6209330" y="3155687"/>
              <a:ext cx="1388067" cy="369332"/>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&lt;RESPONSIBLE&gt;</a:t>
              </a:r>
            </a:p>
          </p:txBody>
        </p:sp>
        <p:sp>
          <p:nvSpPr>
            <p:cNvPr id="44" name="Textbox" hidden="1"/>
            <p:cNvSpPr txBox="1">
              <a:spLocks/>
            </p:cNvSpPr>
            <p:nvPr userDrawn="1"/>
          </p:nvSpPr>
          <p:spPr>
            <a:xfrm>
              <a:off x="9043221" y="3155687"/>
              <a:ext cx="684723" cy="369332"/>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&lt;DURATION&gt;</a:t>
              </a:r>
            </a:p>
          </p:txBody>
        </p:sp>
      </p:grpSp>
      <p:grpSp>
        <p:nvGrpSpPr>
          <p:cNvPr id="6" name="SP Agenda Subsection Highlight" hidden="1"/>
          <p:cNvGrpSpPr>
            <a:grpSpLocks/>
          </p:cNvGrpSpPr>
          <p:nvPr userDrawn="1"/>
        </p:nvGrpSpPr>
        <p:grpSpPr>
          <a:xfrm>
            <a:off x="2265804" y="3679627"/>
            <a:ext cx="8189134" cy="369332"/>
            <a:chOff x="2265804" y="3694411"/>
            <a:chExt cx="8189134" cy="369332"/>
          </a:xfrm>
          <a:solidFill>
            <a:schemeClr val="accent1">
              <a:lumMod val="60000"/>
              <a:lumOff val="40000"/>
            </a:schemeClr>
          </a:solidFill>
        </p:grpSpPr>
        <p:sp>
          <p:nvSpPr>
            <p:cNvPr id="46" name="Textbox" hidden="1"/>
            <p:cNvSpPr txBox="1">
              <a:spLocks/>
            </p:cNvSpPr>
            <p:nvPr userDrawn="1"/>
          </p:nvSpPr>
          <p:spPr>
            <a:xfrm>
              <a:off x="2744123" y="3694411"/>
              <a:ext cx="3366444" cy="369332"/>
            </a:xfrm>
            <a:prstGeom prst="rect">
              <a:avLst/>
            </a:prstGeom>
            <a:grpFill/>
          </p:spPr>
          <p:txBody>
            <a:bodyPr wrap="square" rtlCol="0" anchor="ctr">
              <a:normAutofit/>
            </a:bodyPr>
            <a:lstStyle/>
            <a:p>
              <a:pPr marL="0" marR="0" lvl="0" indent="0" algn="l" defTabSz="9334267" rtl="0" eaLnBrk="1" fontAlgn="auto" latinLnBrk="0" hangingPunct="1">
                <a:lnSpc>
                  <a:spcPct val="100000"/>
                </a:lnSpc>
                <a:spcBef>
                  <a:spcPts val="0"/>
                </a:spcBef>
                <a:spcAft>
                  <a:spcPts val="0"/>
                </a:spcAft>
                <a:buClrTx/>
                <a:buSzTx/>
                <a:buFontTx/>
                <a:buNone/>
                <a:tabLst>
                  <a:tab pos="9512062" algn="l"/>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&lt;TEXT&gt;</a:t>
              </a:r>
            </a:p>
          </p:txBody>
        </p:sp>
        <p:sp>
          <p:nvSpPr>
            <p:cNvPr id="47" name="Textbox" hidden="1"/>
            <p:cNvSpPr txBox="1">
              <a:spLocks/>
            </p:cNvSpPr>
            <p:nvPr userDrawn="1"/>
          </p:nvSpPr>
          <p:spPr>
            <a:xfrm>
              <a:off x="2265804" y="3694411"/>
              <a:ext cx="379556" cy="369332"/>
            </a:xfrm>
            <a:prstGeom prst="rect">
              <a:avLst/>
            </a:prstGeom>
            <a:grp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&lt;N&gt;</a:t>
              </a:r>
            </a:p>
          </p:txBody>
        </p:sp>
        <p:sp>
          <p:nvSpPr>
            <p:cNvPr id="48" name="Textbox" hidden="1"/>
            <p:cNvSpPr txBox="1">
              <a:spLocks/>
            </p:cNvSpPr>
            <p:nvPr userDrawn="1"/>
          </p:nvSpPr>
          <p:spPr>
            <a:xfrm>
              <a:off x="9817944" y="3694411"/>
              <a:ext cx="636994" cy="369332"/>
            </a:xfrm>
            <a:prstGeom prst="rect">
              <a:avLst/>
            </a:prstGeom>
            <a:grpFill/>
          </p:spPr>
          <p:txBody>
            <a:bodyPr wrap="non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&lt;P&gt;</a:t>
              </a:r>
            </a:p>
          </p:txBody>
        </p:sp>
        <p:sp>
          <p:nvSpPr>
            <p:cNvPr id="49" name="Textbox" hidden="1"/>
            <p:cNvSpPr txBox="1">
              <a:spLocks/>
            </p:cNvSpPr>
            <p:nvPr userDrawn="1"/>
          </p:nvSpPr>
          <p:spPr>
            <a:xfrm>
              <a:off x="7696160" y="3694411"/>
              <a:ext cx="1257061" cy="369332"/>
            </a:xfrm>
            <a:prstGeom prst="rect">
              <a:avLst/>
            </a:prstGeom>
            <a:grp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&lt;TIMESLOT&gt;</a:t>
              </a:r>
            </a:p>
          </p:txBody>
        </p:sp>
        <p:sp>
          <p:nvSpPr>
            <p:cNvPr id="50" name="Textbox" hidden="1"/>
            <p:cNvSpPr txBox="1">
              <a:spLocks/>
            </p:cNvSpPr>
            <p:nvPr userDrawn="1"/>
          </p:nvSpPr>
          <p:spPr>
            <a:xfrm>
              <a:off x="6209330" y="3694411"/>
              <a:ext cx="1388067" cy="369332"/>
            </a:xfrm>
            <a:prstGeom prst="rect">
              <a:avLst/>
            </a:prstGeom>
            <a:grp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&lt;RESPONSIBLE&gt;</a:t>
              </a:r>
            </a:p>
          </p:txBody>
        </p:sp>
        <p:sp>
          <p:nvSpPr>
            <p:cNvPr id="51" name="Textbox" hidden="1"/>
            <p:cNvSpPr txBox="1">
              <a:spLocks/>
            </p:cNvSpPr>
            <p:nvPr userDrawn="1"/>
          </p:nvSpPr>
          <p:spPr>
            <a:xfrm>
              <a:off x="9043221" y="3694411"/>
              <a:ext cx="684723" cy="369332"/>
            </a:xfrm>
            <a:prstGeom prst="rect">
              <a:avLst/>
            </a:prstGeom>
            <a:grp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&lt;DURATION&gt;</a:t>
              </a:r>
            </a:p>
          </p:txBody>
        </p:sp>
      </p:grpSp>
      <p:sp>
        <p:nvSpPr>
          <p:cNvPr id="2" name="Title 1"/>
          <p:cNvSpPr>
            <a:spLocks noGrp="1"/>
          </p:cNvSpPr>
          <p:nvPr>
            <p:ph type="title" sz="quarter" idx="14" hasCustomPrompt="1"/>
          </p:nvPr>
        </p:nvSpPr>
        <p:spPr>
          <a:xfrm>
            <a:off x="838200" y="365125"/>
            <a:ext cx="10515600" cy="1325563"/>
          </a:xfrm>
          <a:prstGeom prst="rect">
            <a:avLst/>
          </a:prstGeom>
        </p:spPr>
        <p:txBody>
          <a:bodyPr/>
          <a:lstStyle/>
          <a:p>
            <a:r>
              <a:rPr lang="en-US"/>
              <a:t>Agenda</a:t>
            </a:r>
            <a:endParaRPr lang="he-IL"/>
          </a:p>
        </p:txBody>
      </p:sp>
    </p:spTree>
    <p:extLst>
      <p:ext uri="{BB962C8B-B14F-4D97-AF65-F5344CB8AC3E}">
        <p14:creationId xmlns:p14="http://schemas.microsoft.com/office/powerpoint/2010/main" val="1949518940"/>
      </p:ext>
    </p:extLst>
  </p:cSld>
  <p:clrMapOvr>
    <a:masterClrMapping/>
  </p:clrMapOvr>
  <p:extLst mod="1">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 Divider 1">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2"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1284761" y="4096092"/>
            <a:ext cx="10080000" cy="369332"/>
            <a:chOff x="1797664" y="2085631"/>
            <a:chExt cx="5940745" cy="369332"/>
          </a:xfrm>
        </p:grpSpPr>
        <p:sp>
          <p:nvSpPr>
            <p:cNvPr id="72" name="Textbox" hidden="1">
              <a:extLst>
                <a:ext uri="{FF2B5EF4-FFF2-40B4-BE49-F238E27FC236}">
                  <a16:creationId xmlns:a16="http://schemas.microsoft.com/office/drawing/2014/main" id="{8BF45C0E-D24F-4800-98B2-20E0A3AC8C3F}"/>
                </a:ext>
              </a:extLst>
            </p:cNvPr>
            <p:cNvSpPr txBox="1">
              <a:spLocks/>
            </p:cNvSpPr>
            <p:nvPr userDrawn="1"/>
          </p:nvSpPr>
          <p:spPr>
            <a:xfrm>
              <a:off x="2140025" y="2085631"/>
              <a:ext cx="5598384" cy="369332"/>
            </a:xfrm>
            <a:prstGeom prst="rect">
              <a:avLst/>
            </a:prstGeom>
            <a:noFill/>
          </p:spPr>
          <p:txBody>
            <a:bodyPr wrap="square" rtlCol="0" anchor="ctr">
              <a:noAutofit/>
            </a:bodyPr>
            <a:lstStyle/>
            <a:p>
              <a:pPr marL="0" marR="0" lvl="0" indent="0" algn="l" defTabSz="9334267" rtl="0" eaLnBrk="1" fontAlgn="auto" latinLnBrk="0" hangingPunct="1">
                <a:lnSpc>
                  <a:spcPct val="100000"/>
                </a:lnSpc>
                <a:spcBef>
                  <a:spcPts val="0"/>
                </a:spcBef>
                <a:spcAft>
                  <a:spcPts val="0"/>
                </a:spcAft>
                <a:buClrTx/>
                <a:buSzTx/>
                <a:buFontTx/>
                <a:buNone/>
                <a:tabLst>
                  <a:tab pos="9512062" algn="l"/>
                </a:tabLst>
                <a:defRPr/>
              </a:pPr>
              <a:r>
                <a:rPr kumimoji="0" lang="en-US" sz="3600" b="1" i="0" u="none" strike="noStrike" kern="1200" cap="none" spc="0" normalizeH="0" baseline="0" noProof="0" dirty="0">
                  <a:ln>
                    <a:noFill/>
                  </a:ln>
                  <a:solidFill>
                    <a:srgbClr val="000000"/>
                  </a:solidFill>
                  <a:effectLst/>
                  <a:uLnTx/>
                  <a:uFillTx/>
                  <a:latin typeface="Calibri"/>
                  <a:ea typeface="+mn-ea"/>
                  <a:cs typeface="+mn-cs"/>
                </a:rPr>
                <a:t>&lt;TEXT&gt;</a:t>
              </a:r>
            </a:p>
          </p:txBody>
        </p:sp>
        <p:sp>
          <p:nvSpPr>
            <p:cNvPr id="73" name="Textbox" hidden="1">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a:ea typeface="+mn-ea"/>
                  <a:cs typeface="+mn-cs"/>
                </a:rPr>
                <a:t>&lt;N&gt;</a:t>
              </a:r>
            </a:p>
          </p:txBody>
        </p:sp>
        <p:sp>
          <p:nvSpPr>
            <p:cNvPr id="74" name="Textbox" hidden="1">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alpha val="0"/>
                    </a:srgbClr>
                  </a:solidFill>
                  <a:effectLst/>
                  <a:uLnTx/>
                  <a:uFillTx/>
                  <a:latin typeface="Calibri"/>
                  <a:ea typeface="+mn-ea"/>
                  <a:cs typeface="+mn-cs"/>
                </a:rPr>
                <a:t>&lt;P&gt;</a:t>
              </a:r>
            </a:p>
          </p:txBody>
        </p:sp>
        <p:sp>
          <p:nvSpPr>
            <p:cNvPr id="75" name="Textbox" hidden="1">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alpha val="0"/>
                    </a:srgbClr>
                  </a:solidFill>
                  <a:effectLst/>
                  <a:uLnTx/>
                  <a:uFillTx/>
                  <a:latin typeface="Calibri"/>
                  <a:ea typeface="+mn-ea"/>
                  <a:cs typeface="+mn-cs"/>
                </a:rPr>
                <a:t>&lt;TIMESLOT&gt;</a:t>
              </a:r>
            </a:p>
          </p:txBody>
        </p:sp>
        <p:sp>
          <p:nvSpPr>
            <p:cNvPr id="76" name="Textbox" hidden="1">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alpha val="0"/>
                    </a:srgbClr>
                  </a:solidFill>
                  <a:effectLst/>
                  <a:uLnTx/>
                  <a:uFillTx/>
                  <a:latin typeface="Calibri"/>
                  <a:ea typeface="+mn-ea"/>
                  <a:cs typeface="+mn-cs"/>
                </a:rPr>
                <a:t>&lt;RESPONSIBLE&gt;</a:t>
              </a:r>
            </a:p>
          </p:txBody>
        </p:sp>
        <p:sp>
          <p:nvSpPr>
            <p:cNvPr id="77" name="Textbox" hidden="1">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alpha val="0"/>
                    </a:srgbClr>
                  </a:solidFill>
                  <a:effectLst/>
                  <a:uLnTx/>
                  <a:uFillTx/>
                  <a:latin typeface="Calibri"/>
                  <a:ea typeface="+mn-ea"/>
                  <a:cs typeface="+mn-cs"/>
                </a:rPr>
                <a:t>&lt;DURATION&gt;</a:t>
              </a:r>
            </a:p>
          </p:txBody>
        </p:sp>
      </p:grpSp>
      <p:sp>
        <p:nvSpPr>
          <p:cNvPr id="31" name="SP Agenda Notice" hidden="1"/>
          <p:cNvSpPr>
            <a:spLocks noGrp="1"/>
          </p:cNvSpPr>
          <p:nvPr>
            <p:ph sz="quarter" idx="13" hasCustomPrompt="1"/>
          </p:nvPr>
        </p:nvSpPr>
        <p:spPr>
          <a:xfrm>
            <a:off x="12344400" y="48315"/>
            <a:ext cx="3103200" cy="0"/>
          </a:xfrm>
          <a:prstGeom prst="rect">
            <a:avLst/>
          </a:prstGeom>
          <a:solidFill>
            <a:schemeClr val="accent2"/>
          </a:solidFill>
        </p:spPr>
        <p:txBody>
          <a:bodyPr>
            <a:noAutofit/>
          </a:bodyPr>
          <a:lstStyle>
            <a:lvl1pPr marL="0" indent="0">
              <a:buFontTx/>
              <a:buNone/>
              <a:defRPr sz="800" b="0" i="0" baseline="0">
                <a:solidFill>
                  <a:schemeClr val="tx1"/>
                </a:solidFill>
              </a:defRPr>
            </a:lvl1pPr>
            <a:lvl2pPr marL="172641" marR="0" indent="-171450" algn="l" defTabSz="684593" rtl="0" eaLnBrk="1" fontAlgn="base" latinLnBrk="0" hangingPunct="1">
              <a:lnSpc>
                <a:spcPct val="100000"/>
              </a:lnSpc>
              <a:spcBef>
                <a:spcPct val="0"/>
              </a:spcBef>
              <a:spcAft>
                <a:spcPts val="0"/>
              </a:spcAft>
              <a:buClrTx/>
              <a:buSzTx/>
              <a:buFont typeface="Arial" panose="020B0604020202020204" pitchFamily="34" charset="0"/>
              <a:buChar char="•"/>
              <a:tabLst/>
              <a:defRPr sz="800" baseline="0">
                <a:solidFill>
                  <a:schemeClr val="tx1"/>
                </a:solidFill>
              </a:defRPr>
            </a:lvl2pPr>
            <a:lvl3pPr>
              <a:defRPr sz="900"/>
            </a:lvl3pPr>
            <a:lvl4pPr>
              <a:defRPr sz="900"/>
            </a:lvl4pPr>
            <a:lvl5pPr>
              <a:defRPr sz="900"/>
            </a:lvl5pPr>
          </a:lstStyle>
          <a:p>
            <a:pPr lvl="0"/>
            <a:r>
              <a:rPr lang="en-US" noProof="0" dirty="0"/>
              <a:t>This is the SlideProof Agenda Layout</a:t>
            </a:r>
          </a:p>
          <a:p>
            <a:pPr lvl="0"/>
            <a:r>
              <a:rPr lang="en-US" noProof="0" dirty="0"/>
              <a:t>http://www.veodin.com/slideproof/manual/agenda/</a:t>
            </a:r>
          </a:p>
          <a:p>
            <a:pPr lvl="0"/>
            <a:r>
              <a:rPr lang="en-US" noProof="0" dirty="0"/>
              <a:t>Use the Selection Pane (Alt+F10) to make the hidden shapes of the Agenda visible. Make sure you group them again after editing and rename them with SlideProof &gt; Agenda &gt; Rename Agenda Groups</a:t>
            </a:r>
          </a:p>
          <a:p>
            <a:pPr lvl="0"/>
            <a:r>
              <a:rPr lang="en-US" noProof="0" dirty="0"/>
              <a:t>Expected group names are:</a:t>
            </a:r>
          </a:p>
          <a:p>
            <a:pPr lvl="1"/>
            <a:endParaRPr lang="en-US" noProof="0" dirty="0"/>
          </a:p>
          <a:p>
            <a:pPr lvl="1"/>
            <a:r>
              <a:rPr lang="en-US" noProof="0" dirty="0"/>
              <a:t>SP Agenda Section - Mandatory</a:t>
            </a:r>
          </a:p>
          <a:p>
            <a:pPr lvl="1"/>
            <a:r>
              <a:rPr lang="en-US" noProof="0" dirty="0"/>
              <a:t>SP Agenda Section Highlight - Highlight the current section</a:t>
            </a:r>
          </a:p>
          <a:p>
            <a:pPr lvl="1"/>
            <a:r>
              <a:rPr lang="en-US" noProof="0" dirty="0"/>
              <a:t>SP Agenda Subsection - Mandatory if showing subsections</a:t>
            </a:r>
          </a:p>
          <a:p>
            <a:pPr lvl="1"/>
            <a:r>
              <a:rPr lang="en-US" noProof="0" dirty="0"/>
              <a:t>SP Agenda Subsection Highlight - Highlight the current subsection</a:t>
            </a:r>
          </a:p>
          <a:p>
            <a:pPr lvl="0"/>
            <a:r>
              <a:rPr lang="en-US" noProof="0" dirty="0"/>
              <a:t>Any shapes or images inside the groups will appear on the agenda pages. This notice (SP Agenda Notice) will not appear on the agenda pages.</a:t>
            </a:r>
          </a:p>
          <a:p>
            <a:pPr lvl="0"/>
            <a:r>
              <a:rPr lang="en-US" noProof="0" dirty="0"/>
              <a:t>Valid text placeholders are:</a:t>
            </a:r>
          </a:p>
          <a:p>
            <a:pPr lvl="1"/>
            <a:endParaRPr lang="en-US" noProof="0" dirty="0"/>
          </a:p>
          <a:p>
            <a:pPr lvl="1"/>
            <a:r>
              <a:rPr lang="en-US" noProof="0" dirty="0"/>
              <a:t>Section number:</a:t>
            </a:r>
          </a:p>
          <a:p>
            <a:pPr lvl="1"/>
            <a:r>
              <a:rPr lang="en-US" noProof="0" dirty="0"/>
              <a:t>&lt;N&gt; for Arabic number 1, 2, 3</a:t>
            </a:r>
          </a:p>
          <a:p>
            <a:pPr lvl="1"/>
            <a:r>
              <a:rPr lang="en-US" noProof="0" dirty="0"/>
              <a:t>&lt;R&gt; for Roman numeral I, II, III</a:t>
            </a:r>
          </a:p>
          <a:p>
            <a:pPr lvl="1"/>
            <a:r>
              <a:rPr lang="en-US" noProof="0" dirty="0"/>
              <a:t>&lt;RL&gt; for lower-case Roman numeral </a:t>
            </a:r>
            <a:r>
              <a:rPr lang="en-US" noProof="0" dirty="0" err="1"/>
              <a:t>i</a:t>
            </a:r>
            <a:r>
              <a:rPr lang="en-US" noProof="0" dirty="0"/>
              <a:t>, ii, iii</a:t>
            </a:r>
          </a:p>
          <a:p>
            <a:pPr lvl="1"/>
            <a:r>
              <a:rPr lang="en-US" noProof="0" dirty="0"/>
              <a:t>&lt;A&gt; for alphabetic character A, B, C</a:t>
            </a:r>
          </a:p>
          <a:p>
            <a:pPr lvl="1"/>
            <a:r>
              <a:rPr lang="en-US" noProof="0" dirty="0"/>
              <a:t>&lt;AL&gt; for lower-case Alphabetic character</a:t>
            </a:r>
          </a:p>
          <a:p>
            <a:pPr lvl="1"/>
            <a:r>
              <a:rPr lang="en-US" noProof="0" dirty="0"/>
              <a:t>&lt;TEXT&gt;</a:t>
            </a:r>
          </a:p>
          <a:p>
            <a:pPr lvl="1"/>
            <a:r>
              <a:rPr lang="en-US" noProof="0" dirty="0"/>
              <a:t>&lt;RESPONSIBLE&gt;</a:t>
            </a:r>
          </a:p>
          <a:p>
            <a:pPr lvl="1"/>
            <a:r>
              <a:rPr lang="en-US" noProof="0" dirty="0"/>
              <a:t>&lt;TIMESLOT&gt;</a:t>
            </a:r>
          </a:p>
          <a:p>
            <a:pPr lvl="1"/>
            <a:r>
              <a:rPr lang="en-US" noProof="0" dirty="0"/>
              <a:t>&lt;DURATION&gt; for duration</a:t>
            </a:r>
          </a:p>
          <a:p>
            <a:pPr lvl="1"/>
            <a:r>
              <a:rPr lang="en-US" noProof="0" dirty="0"/>
              <a:t>&lt;P&gt; for page number</a:t>
            </a:r>
          </a:p>
          <a:p>
            <a:pPr lvl="0"/>
            <a:r>
              <a:rPr lang="en-US" noProof="0" dirty="0"/>
              <a:t>If you want the agenda to be vertically centered on each Agenda slide, rename this layout to:</a:t>
            </a:r>
          </a:p>
          <a:p>
            <a:pPr lvl="1"/>
            <a:endParaRPr lang="en-US" noProof="0" dirty="0"/>
          </a:p>
          <a:p>
            <a:pPr lvl="1"/>
            <a:r>
              <a:rPr lang="en-US" noProof="0" dirty="0"/>
              <a:t>SP Agenda Vertical</a:t>
            </a:r>
          </a:p>
        </p:txBody>
      </p:sp>
      <p:grpSp>
        <p:nvGrpSpPr>
          <p:cNvPr id="3"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1284761" y="4096092"/>
            <a:ext cx="10080000" cy="369332"/>
            <a:chOff x="1797664" y="2085631"/>
            <a:chExt cx="5940745" cy="369332"/>
          </a:xfrm>
        </p:grpSpPr>
        <p:sp>
          <p:nvSpPr>
            <p:cNvPr id="79" name="Textbox" hidden="1">
              <a:extLst>
                <a:ext uri="{FF2B5EF4-FFF2-40B4-BE49-F238E27FC236}">
                  <a16:creationId xmlns:a16="http://schemas.microsoft.com/office/drawing/2014/main" id="{584D4FFB-892A-49C8-973F-893B258E19BF}"/>
                </a:ext>
              </a:extLst>
            </p:cNvPr>
            <p:cNvSpPr txBox="1">
              <a:spLocks/>
            </p:cNvSpPr>
            <p:nvPr userDrawn="1"/>
          </p:nvSpPr>
          <p:spPr>
            <a:xfrm>
              <a:off x="2140025" y="2085631"/>
              <a:ext cx="5598384" cy="369332"/>
            </a:xfrm>
            <a:prstGeom prst="rect">
              <a:avLst/>
            </a:prstGeom>
            <a:noFill/>
          </p:spPr>
          <p:txBody>
            <a:bodyPr wrap="square" rtlCol="0" anchor="ctr">
              <a:noAutofit/>
            </a:bodyPr>
            <a:lstStyle/>
            <a:p>
              <a:pPr marL="0" marR="0" lvl="0" indent="0" algn="l" defTabSz="9334267" rtl="0" eaLnBrk="1" fontAlgn="auto" latinLnBrk="0" hangingPunct="1">
                <a:lnSpc>
                  <a:spcPct val="100000"/>
                </a:lnSpc>
                <a:spcBef>
                  <a:spcPts val="0"/>
                </a:spcBef>
                <a:spcAft>
                  <a:spcPts val="0"/>
                </a:spcAft>
                <a:buClrTx/>
                <a:buSzTx/>
                <a:buFontTx/>
                <a:buNone/>
                <a:tabLst>
                  <a:tab pos="9512062" algn="l"/>
                </a:tabLst>
                <a:defRPr/>
              </a:pPr>
              <a:r>
                <a:rPr kumimoji="0" lang="en-US" sz="3600" b="1" i="0" u="none" strike="noStrike" kern="1200" cap="none" spc="0" normalizeH="0" baseline="0" noProof="0" dirty="0">
                  <a:ln>
                    <a:noFill/>
                  </a:ln>
                  <a:solidFill>
                    <a:srgbClr val="000000"/>
                  </a:solidFill>
                  <a:effectLst/>
                  <a:uLnTx/>
                  <a:uFillTx/>
                  <a:latin typeface="Calibri"/>
                  <a:ea typeface="+mn-ea"/>
                  <a:cs typeface="+mn-cs"/>
                </a:rPr>
                <a:t>&lt;TEXT&gt;</a:t>
              </a:r>
            </a:p>
          </p:txBody>
        </p:sp>
        <p:sp>
          <p:nvSpPr>
            <p:cNvPr id="80" name="Textbox" hidden="1">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a:ea typeface="+mn-ea"/>
                  <a:cs typeface="+mn-cs"/>
                </a:rPr>
                <a:t>&lt;N&gt;</a:t>
              </a:r>
            </a:p>
          </p:txBody>
        </p:sp>
        <p:sp>
          <p:nvSpPr>
            <p:cNvPr id="81" name="Textbox" hidden="1">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alpha val="0"/>
                    </a:srgbClr>
                  </a:solidFill>
                  <a:effectLst/>
                  <a:uLnTx/>
                  <a:uFillTx/>
                  <a:latin typeface="Calibri"/>
                  <a:ea typeface="+mn-ea"/>
                  <a:cs typeface="+mn-cs"/>
                </a:rPr>
                <a:t>&lt;P&gt;</a:t>
              </a:r>
            </a:p>
          </p:txBody>
        </p:sp>
        <p:sp>
          <p:nvSpPr>
            <p:cNvPr id="82" name="Textbox" hidden="1">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alpha val="0"/>
                    </a:srgbClr>
                  </a:solidFill>
                  <a:effectLst/>
                  <a:uLnTx/>
                  <a:uFillTx/>
                  <a:latin typeface="Calibri"/>
                  <a:ea typeface="+mn-ea"/>
                  <a:cs typeface="+mn-cs"/>
                </a:rPr>
                <a:t>&lt;TIMESLOT&gt;</a:t>
              </a:r>
            </a:p>
          </p:txBody>
        </p:sp>
        <p:sp>
          <p:nvSpPr>
            <p:cNvPr id="83" name="Textbox" hidden="1">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alpha val="0"/>
                    </a:srgbClr>
                  </a:solidFill>
                  <a:effectLst/>
                  <a:uLnTx/>
                  <a:uFillTx/>
                  <a:latin typeface="Calibri"/>
                  <a:ea typeface="+mn-ea"/>
                  <a:cs typeface="+mn-cs"/>
                </a:rPr>
                <a:t>&lt;RESPONSIBLE&gt;</a:t>
              </a:r>
            </a:p>
          </p:txBody>
        </p:sp>
        <p:sp>
          <p:nvSpPr>
            <p:cNvPr id="84" name="Textbox" hidden="1">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alpha val="0"/>
                    </a:srgbClr>
                  </a:solidFill>
                  <a:effectLst/>
                  <a:uLnTx/>
                  <a:uFillTx/>
                  <a:latin typeface="Calibri"/>
                  <a:ea typeface="+mn-ea"/>
                  <a:cs typeface="+mn-cs"/>
                </a:rPr>
                <a:t>&lt;DURATION&gt;</a:t>
              </a:r>
            </a:p>
          </p:txBody>
        </p:sp>
      </p:grpSp>
    </p:spTree>
    <p:extLst>
      <p:ext uri="{BB962C8B-B14F-4D97-AF65-F5344CB8AC3E}">
        <p14:creationId xmlns:p14="http://schemas.microsoft.com/office/powerpoint/2010/main" val="1256953056"/>
      </p:ext>
    </p:extLst>
  </p:cSld>
  <p:clrMapOvr>
    <a:masterClrMapping/>
  </p:clrMapOvr>
  <p:extLst mod="1">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1_white chapt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64230"/>
            <a:ext cx="9144000" cy="1269963"/>
          </a:xfrm>
          <a:prstGeom prst="rect">
            <a:avLst/>
          </a:prstGeom>
        </p:spPr>
        <p:txBody>
          <a:bodyPr anchor="b">
            <a:normAutofit/>
          </a:bodyPr>
          <a:lstStyle>
            <a:lvl1pPr algn="ctr">
              <a:defRPr sz="3000">
                <a:solidFill>
                  <a:schemeClr val="bg1">
                    <a:lumMod val="100000"/>
                  </a:schemeClr>
                </a:solidFill>
              </a:defRPr>
            </a:lvl1pPr>
          </a:lstStyle>
          <a:p>
            <a:r>
              <a:rPr lang="en-US"/>
              <a:t>Click to edit Master title style</a:t>
            </a:r>
            <a:endParaRPr lang="he-IL"/>
          </a:p>
        </p:txBody>
      </p:sp>
      <p:sp>
        <p:nvSpPr>
          <p:cNvPr id="3" name="Subtitle 2"/>
          <p:cNvSpPr>
            <a:spLocks noGrp="1"/>
          </p:cNvSpPr>
          <p:nvPr>
            <p:ph type="subTitle" idx="1"/>
          </p:nvPr>
        </p:nvSpPr>
        <p:spPr>
          <a:xfrm>
            <a:off x="1524000" y="2919792"/>
            <a:ext cx="9144000" cy="1655762"/>
          </a:xfrm>
          <a:prstGeom prst="rect">
            <a:avLst/>
          </a:prstGeom>
        </p:spPr>
        <p:txBody>
          <a:bodyPr lIns="0" tIns="0" rIns="0" bIns="0">
            <a:normAutofit/>
          </a:bodyPr>
          <a:lstStyle>
            <a:lvl1pPr marL="0" indent="0" algn="ctr">
              <a:buNone/>
              <a:defRPr sz="2000" b="1">
                <a:solidFill>
                  <a:schemeClr val="bg1">
                    <a:lumMod val="10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he-IL" dirty="0"/>
          </a:p>
        </p:txBody>
      </p:sp>
      <p:sp>
        <p:nvSpPr>
          <p:cNvPr id="6" name="Slide Number Placeholder 5"/>
          <p:cNvSpPr>
            <a:spLocks noGrp="1"/>
          </p:cNvSpPr>
          <p:nvPr>
            <p:ph type="sldNum" sz="quarter" idx="12"/>
          </p:nvPr>
        </p:nvSpPr>
        <p:spPr>
          <a:xfrm>
            <a:off x="0" y="67580"/>
            <a:ext cx="490393" cy="365125"/>
          </a:xfrm>
          <a:prstGeom prst="rect">
            <a:avLst/>
          </a:prstGeom>
        </p:spPr>
        <p:txBody>
          <a:bodyPr/>
          <a:lstStyle>
            <a:lvl1pPr>
              <a:defRPr>
                <a:solidFill>
                  <a:schemeClr val="bg1">
                    <a:lumMod val="10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8F36642-002E-4C98-915B-826072CB88D7}" type="slidenum">
              <a:rPr kumimoji="0" lang="he-IL" sz="1800" b="0" i="0" u="none" strike="noStrike" kern="1200" cap="none" spc="0" normalizeH="0" baseline="0" noProof="0" smtClean="0">
                <a:ln>
                  <a:noFill/>
                </a:ln>
                <a:solidFill>
                  <a:srgbClr val="FFFFFF">
                    <a:lumMod val="100000"/>
                  </a:srgbClr>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he-IL" sz="1800" b="0" i="0" u="none" strike="noStrike" kern="1200" cap="none" spc="0" normalizeH="0" baseline="0" noProof="0">
              <a:ln>
                <a:noFill/>
              </a:ln>
              <a:solidFill>
                <a:srgbClr val="FFFFFF">
                  <a:lumMod val="100000"/>
                </a:srgbClr>
              </a:solidFill>
              <a:effectLst/>
              <a:uLnTx/>
              <a:uFillTx/>
              <a:latin typeface="Calibri"/>
              <a:ea typeface="+mn-ea"/>
              <a:cs typeface="Arial" panose="020B0604020202020204" pitchFamily="34" charset="0"/>
            </a:endParaRPr>
          </a:p>
        </p:txBody>
      </p:sp>
      <p:grpSp>
        <p:nvGrpSpPr>
          <p:cNvPr id="4" name="Logo dark"/>
          <p:cNvGrpSpPr>
            <a:grpSpLocks/>
          </p:cNvGrpSpPr>
          <p:nvPr userDrawn="1"/>
        </p:nvGrpSpPr>
        <p:grpSpPr>
          <a:xfrm>
            <a:off x="498087" y="6262651"/>
            <a:ext cx="297799" cy="307373"/>
            <a:chOff x="479425" y="6113075"/>
            <a:chExt cx="297799" cy="307373"/>
          </a:xfrm>
        </p:grpSpPr>
        <p:sp>
          <p:nvSpPr>
            <p:cNvPr id="8" name="E"/>
            <p:cNvSpPr/>
            <p:nvPr userDrawn="1"/>
          </p:nvSpPr>
          <p:spPr>
            <a:xfrm>
              <a:off x="479425" y="6268777"/>
              <a:ext cx="120430" cy="151671"/>
            </a:xfrm>
            <a:custGeom>
              <a:avLst/>
              <a:gdLst>
                <a:gd name="connsiteX0" fmla="*/ 0 w 1035743"/>
                <a:gd name="connsiteY0" fmla="*/ 1295761 h 1304428"/>
                <a:gd name="connsiteX1" fmla="*/ 0 w 1035743"/>
                <a:gd name="connsiteY1" fmla="*/ 8667 h 1304428"/>
                <a:gd name="connsiteX2" fmla="*/ 732387 w 1035743"/>
                <a:gd name="connsiteY2" fmla="*/ 0 h 1304428"/>
                <a:gd name="connsiteX3" fmla="*/ 901399 w 1035743"/>
                <a:gd name="connsiteY3" fmla="*/ 277353 h 1304428"/>
                <a:gd name="connsiteX4" fmla="*/ 355360 w 1035743"/>
                <a:gd name="connsiteY4" fmla="*/ 286021 h 1304428"/>
                <a:gd name="connsiteX5" fmla="*/ 364027 w 1035743"/>
                <a:gd name="connsiteY5" fmla="*/ 524371 h 1304428"/>
                <a:gd name="connsiteX6" fmla="*/ 853729 w 1035743"/>
                <a:gd name="connsiteY6" fmla="*/ 515704 h 1304428"/>
                <a:gd name="connsiteX7" fmla="*/ 862397 w 1035743"/>
                <a:gd name="connsiteY7" fmla="*/ 780057 h 1304428"/>
                <a:gd name="connsiteX8" fmla="*/ 368361 w 1035743"/>
                <a:gd name="connsiteY8" fmla="*/ 784390 h 1304428"/>
                <a:gd name="connsiteX9" fmla="*/ 377028 w 1035743"/>
                <a:gd name="connsiteY9" fmla="*/ 1014074 h 1304428"/>
                <a:gd name="connsiteX10" fmla="*/ 1035743 w 1035743"/>
                <a:gd name="connsiteY10" fmla="*/ 1005406 h 1304428"/>
                <a:gd name="connsiteX11" fmla="*/ 1027075 w 1035743"/>
                <a:gd name="connsiteY11" fmla="*/ 1304428 h 1304428"/>
                <a:gd name="connsiteX12" fmla="*/ 0 w 1035743"/>
                <a:gd name="connsiteY12" fmla="*/ 1295761 h 130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5743" h="1304428">
                  <a:moveTo>
                    <a:pt x="0" y="1295761"/>
                  </a:moveTo>
                  <a:lnTo>
                    <a:pt x="0" y="8667"/>
                  </a:lnTo>
                  <a:lnTo>
                    <a:pt x="732387" y="0"/>
                  </a:lnTo>
                  <a:lnTo>
                    <a:pt x="901399" y="277353"/>
                  </a:lnTo>
                  <a:lnTo>
                    <a:pt x="355360" y="286021"/>
                  </a:lnTo>
                  <a:lnTo>
                    <a:pt x="364027" y="524371"/>
                  </a:lnTo>
                  <a:lnTo>
                    <a:pt x="853729" y="515704"/>
                  </a:lnTo>
                  <a:lnTo>
                    <a:pt x="862397" y="780057"/>
                  </a:lnTo>
                  <a:lnTo>
                    <a:pt x="368361" y="784390"/>
                  </a:lnTo>
                  <a:lnTo>
                    <a:pt x="377028" y="1014074"/>
                  </a:lnTo>
                  <a:lnTo>
                    <a:pt x="1035743" y="1005406"/>
                  </a:lnTo>
                  <a:lnTo>
                    <a:pt x="1027075" y="1304428"/>
                  </a:lnTo>
                  <a:lnTo>
                    <a:pt x="0" y="1295761"/>
                  </a:lnTo>
                  <a:close/>
                </a:path>
              </a:pathLst>
            </a:custGeom>
            <a:solidFill>
              <a:schemeClr val="bg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11" name="Y"/>
            <p:cNvSpPr/>
            <p:nvPr userDrawn="1"/>
          </p:nvSpPr>
          <p:spPr>
            <a:xfrm>
              <a:off x="581211" y="6268273"/>
              <a:ext cx="151167" cy="151167"/>
            </a:xfrm>
            <a:custGeom>
              <a:avLst/>
              <a:gdLst>
                <a:gd name="connsiteX0" fmla="*/ 429031 w 1300094"/>
                <a:gd name="connsiteY0" fmla="*/ 0 h 1300095"/>
                <a:gd name="connsiteX1" fmla="*/ 628379 w 1300094"/>
                <a:gd name="connsiteY1" fmla="*/ 433365 h 1300095"/>
                <a:gd name="connsiteX2" fmla="*/ 871063 w 1300094"/>
                <a:gd name="connsiteY2" fmla="*/ 8667 h 1300095"/>
                <a:gd name="connsiteX3" fmla="*/ 1300094 w 1300094"/>
                <a:gd name="connsiteY3" fmla="*/ 13001 h 1300095"/>
                <a:gd name="connsiteX4" fmla="*/ 827727 w 1300094"/>
                <a:gd name="connsiteY4" fmla="*/ 762722 h 1300095"/>
                <a:gd name="connsiteX5" fmla="*/ 836394 w 1300094"/>
                <a:gd name="connsiteY5" fmla="*/ 1300095 h 1300095"/>
                <a:gd name="connsiteX6" fmla="*/ 459366 w 1300094"/>
                <a:gd name="connsiteY6" fmla="*/ 1300095 h 1300095"/>
                <a:gd name="connsiteX7" fmla="*/ 463700 w 1300094"/>
                <a:gd name="connsiteY7" fmla="*/ 801725 h 1300095"/>
                <a:gd name="connsiteX8" fmla="*/ 0 w 1300094"/>
                <a:gd name="connsiteY8" fmla="*/ 8667 h 1300095"/>
                <a:gd name="connsiteX9" fmla="*/ 429031 w 1300094"/>
                <a:gd name="connsiteY9" fmla="*/ 0 h 130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0094" h="1300095">
                  <a:moveTo>
                    <a:pt x="429031" y="0"/>
                  </a:moveTo>
                  <a:lnTo>
                    <a:pt x="628379" y="433365"/>
                  </a:lnTo>
                  <a:lnTo>
                    <a:pt x="871063" y="8667"/>
                  </a:lnTo>
                  <a:lnTo>
                    <a:pt x="1300094" y="13001"/>
                  </a:lnTo>
                  <a:lnTo>
                    <a:pt x="827727" y="762722"/>
                  </a:lnTo>
                  <a:lnTo>
                    <a:pt x="836394" y="1300095"/>
                  </a:lnTo>
                  <a:lnTo>
                    <a:pt x="459366" y="1300095"/>
                  </a:lnTo>
                  <a:cubicBezTo>
                    <a:pt x="460811" y="1133972"/>
                    <a:pt x="462255" y="967848"/>
                    <a:pt x="463700" y="801725"/>
                  </a:cubicBezTo>
                  <a:lnTo>
                    <a:pt x="0" y="8667"/>
                  </a:lnTo>
                  <a:lnTo>
                    <a:pt x="429031" y="0"/>
                  </a:lnTo>
                  <a:close/>
                </a:path>
              </a:pathLst>
            </a:custGeom>
            <a:solidFill>
              <a:schemeClr val="bg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12" name="yellow"/>
            <p:cNvSpPr/>
            <p:nvPr userDrawn="1"/>
          </p:nvSpPr>
          <p:spPr>
            <a:xfrm>
              <a:off x="480433" y="6113075"/>
              <a:ext cx="296791" cy="108336"/>
            </a:xfrm>
            <a:custGeom>
              <a:avLst/>
              <a:gdLst>
                <a:gd name="connsiteX0" fmla="*/ 0 w 2552519"/>
                <a:gd name="connsiteY0" fmla="*/ 931735 h 931735"/>
                <a:gd name="connsiteX1" fmla="*/ 2552519 w 2552519"/>
                <a:gd name="connsiteY1" fmla="*/ 0 h 931735"/>
                <a:gd name="connsiteX2" fmla="*/ 2526517 w 2552519"/>
                <a:gd name="connsiteY2" fmla="*/ 485369 h 931735"/>
                <a:gd name="connsiteX3" fmla="*/ 0 w 2552519"/>
                <a:gd name="connsiteY3" fmla="*/ 931735 h 931735"/>
              </a:gdLst>
              <a:ahLst/>
              <a:cxnLst>
                <a:cxn ang="0">
                  <a:pos x="connsiteX0" y="connsiteY0"/>
                </a:cxn>
                <a:cxn ang="0">
                  <a:pos x="connsiteX1" y="connsiteY1"/>
                </a:cxn>
                <a:cxn ang="0">
                  <a:pos x="connsiteX2" y="connsiteY2"/>
                </a:cxn>
                <a:cxn ang="0">
                  <a:pos x="connsiteX3" y="connsiteY3"/>
                </a:cxn>
              </a:cxnLst>
              <a:rect l="l" t="t" r="r" b="b"/>
              <a:pathLst>
                <a:path w="2552519" h="931735">
                  <a:moveTo>
                    <a:pt x="0" y="931735"/>
                  </a:moveTo>
                  <a:lnTo>
                    <a:pt x="2552519" y="0"/>
                  </a:lnTo>
                  <a:lnTo>
                    <a:pt x="2526517" y="485369"/>
                  </a:lnTo>
                  <a:lnTo>
                    <a:pt x="0" y="93173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grpSp>
    </p:spTree>
    <p:extLst>
      <p:ext uri="{BB962C8B-B14F-4D97-AF65-F5344CB8AC3E}">
        <p14:creationId xmlns:p14="http://schemas.microsoft.com/office/powerpoint/2010/main" val="3911724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w opening">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95775" y="1449388"/>
            <a:ext cx="7416516" cy="1325563"/>
          </a:xfrm>
          <a:prstGeom prst="rect">
            <a:avLst/>
          </a:prstGeom>
        </p:spPr>
        <p:txBody>
          <a:bodyPr lIns="0" tIns="0" rIns="0" bIns="0" anchor="b"/>
          <a:lstStyle>
            <a:lvl1pPr>
              <a:lnSpc>
                <a:spcPts val="3700"/>
              </a:lnSpc>
              <a:defRPr sz="3600">
                <a:latin typeface="Assistant ExtraBold" panose="00000900000000000000" pitchFamily="2" charset="-79"/>
                <a:cs typeface="Assistant ExtraBold" panose="00000900000000000000" pitchFamily="2" charset="-79"/>
              </a:defRPr>
            </a:lvl1pPr>
          </a:lstStyle>
          <a:p>
            <a:r>
              <a:rPr lang="he-IL" dirty="0"/>
              <a:t>כותרת עד עשר מילים</a:t>
            </a:r>
            <a:br>
              <a:rPr lang="he-IL" dirty="0"/>
            </a:br>
            <a:r>
              <a:rPr lang="he-IL" dirty="0"/>
              <a:t>כותרת עד עשר מילים</a:t>
            </a:r>
          </a:p>
        </p:txBody>
      </p:sp>
      <p:cxnSp>
        <p:nvCxnSpPr>
          <p:cNvPr id="4" name="Straight Connector 3"/>
          <p:cNvCxnSpPr/>
          <p:nvPr userDrawn="1"/>
        </p:nvCxnSpPr>
        <p:spPr>
          <a:xfrm>
            <a:off x="10267406" y="2967473"/>
            <a:ext cx="1924594" cy="0"/>
          </a:xfrm>
          <a:prstGeom prst="line">
            <a:avLst/>
          </a:prstGeom>
          <a:ln w="127000">
            <a:solidFill>
              <a:srgbClr val="6BBF4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4295776" y="3213173"/>
            <a:ext cx="7416800" cy="809625"/>
          </a:xfrm>
          <a:prstGeom prst="rect">
            <a:avLst/>
          </a:prstGeom>
        </p:spPr>
        <p:txBody>
          <a:bodyPr lIns="0" tIns="0" rIns="0" bIns="0"/>
          <a:lstStyle>
            <a:lvl1pPr marL="0" indent="0">
              <a:buNone/>
              <a:defRPr sz="2000" baseline="0">
                <a:latin typeface="Assistant Light" panose="00000400000000000000" pitchFamily="2" charset="-79"/>
                <a:cs typeface="Assistant Light" panose="00000400000000000000" pitchFamily="2" charset="-79"/>
              </a:defRPr>
            </a:lvl1pPr>
          </a:lstStyle>
          <a:p>
            <a:pPr lvl="0"/>
            <a:r>
              <a:rPr lang="he-IL" dirty="0"/>
              <a:t>0000 </a:t>
            </a:r>
            <a:r>
              <a:rPr lang="en-US" dirty="0"/>
              <a:t>month</a:t>
            </a:r>
            <a:endParaRPr lang="he-IL" dirty="0"/>
          </a:p>
        </p:txBody>
      </p:sp>
      <p:sp>
        <p:nvSpPr>
          <p:cNvPr id="6" name="Slide Number Placeholder 5"/>
          <p:cNvSpPr>
            <a:spLocks noGrp="1"/>
          </p:cNvSpPr>
          <p:nvPr>
            <p:ph type="sldNum" sz="quarter" idx="13"/>
          </p:nvPr>
        </p:nvSpPr>
        <p:spPr>
          <a:xfrm>
            <a:off x="0" y="67580"/>
            <a:ext cx="49039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F36642-002E-4C98-915B-826072CB88D7}" type="slidenum">
              <a:rPr kumimoji="0" lang="he-IL" sz="18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he-IL" sz="18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4" name="Date Placeholder 13" hidden="1"/>
          <p:cNvSpPr>
            <a:spLocks noGrp="1"/>
          </p:cNvSpPr>
          <p:nvPr>
            <p:ph type="dt" sz="half" idx="14"/>
          </p:nvPr>
        </p:nvSpPr>
        <p:spPr>
          <a:xfrm>
            <a:off x="897672" y="6234715"/>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3229473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תודה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lide Number Placeholder 4">
            <a:extLst>
              <a:ext uri="{FF2B5EF4-FFF2-40B4-BE49-F238E27FC236}">
                <a16:creationId xmlns:a16="http://schemas.microsoft.com/office/drawing/2014/main" id="{F38D1F39-50E0-7741-A145-156B5D87F325}"/>
              </a:ext>
            </a:extLst>
          </p:cNvPr>
          <p:cNvSpPr>
            <a:spLocks noGrp="1"/>
          </p:cNvSpPr>
          <p:nvPr>
            <p:ph type="sldNum" sz="quarter" idx="10"/>
          </p:nvPr>
        </p:nvSpPr>
        <p:spPr>
          <a:xfrm>
            <a:off x="76719" y="6427137"/>
            <a:ext cx="375356" cy="365125"/>
          </a:xfrm>
        </p:spPr>
        <p:txBody>
          <a:bodyPr/>
          <a:lstStyle/>
          <a:p>
            <a:fld id="{C0761498-1E79-E547-B8DD-4A2E5228DC5A}" type="slidenum">
              <a:rPr lang="en-US" smtClean="0"/>
              <a:pPr/>
              <a:t>‹#›</a:t>
            </a:fld>
            <a:endParaRPr lang="en-US"/>
          </a:p>
        </p:txBody>
      </p:sp>
    </p:spTree>
    <p:extLst>
      <p:ext uri="{BB962C8B-B14F-4D97-AF65-F5344CB8AC3E}">
        <p14:creationId xmlns:p14="http://schemas.microsoft.com/office/powerpoint/2010/main" val="654267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8_Custom Layout">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8073483" y="0"/>
            <a:ext cx="4118517" cy="6858000"/>
          </a:xfrm>
          <a:prstGeom prst="rect">
            <a:avLst/>
          </a:pr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2" name="Title 1"/>
          <p:cNvSpPr>
            <a:spLocks noGrp="1"/>
          </p:cNvSpPr>
          <p:nvPr>
            <p:ph type="title" hasCustomPrompt="1"/>
          </p:nvPr>
        </p:nvSpPr>
        <p:spPr>
          <a:xfrm>
            <a:off x="8589523" y="391187"/>
            <a:ext cx="3122768" cy="1917448"/>
          </a:xfrm>
          <a:prstGeom prst="rect">
            <a:avLst/>
          </a:prstGeom>
        </p:spPr>
        <p:txBody>
          <a:bodyPr lIns="0" tIns="0" rIns="0" bIns="0">
            <a:noAutofit/>
          </a:bodyPr>
          <a:lstStyle>
            <a:lvl1pPr algn="r">
              <a:defRPr sz="3200" baseline="0">
                <a:solidFill>
                  <a:schemeClr val="tx1"/>
                </a:solidFill>
                <a:cs typeface="+mn-cs"/>
              </a:defRPr>
            </a:lvl1pPr>
          </a:lstStyle>
          <a:p>
            <a:r>
              <a:rPr lang="he-IL" dirty="0"/>
              <a:t>כותרת עד עשר מילים</a:t>
            </a:r>
          </a:p>
        </p:txBody>
      </p:sp>
      <p:sp>
        <p:nvSpPr>
          <p:cNvPr id="6" name="Rectangle 5"/>
          <p:cNvSpPr/>
          <p:nvPr userDrawn="1"/>
        </p:nvSpPr>
        <p:spPr>
          <a:xfrm flipH="1">
            <a:off x="0" y="6320860"/>
            <a:ext cx="12192000" cy="537140"/>
          </a:xfrm>
          <a:prstGeom prst="rect">
            <a:avLst/>
          </a:prstGeom>
          <a:solidFill>
            <a:schemeClr val="bg1"/>
          </a:solidFill>
          <a:ln>
            <a:noFill/>
          </a:ln>
          <a:effectLst>
            <a:outerShdw blurRad="50800" dist="38100" dir="16200000"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Rectangle 6"/>
          <p:cNvSpPr/>
          <p:nvPr userDrawn="1"/>
        </p:nvSpPr>
        <p:spPr>
          <a:xfrm>
            <a:off x="0" y="6320861"/>
            <a:ext cx="45719" cy="537140"/>
          </a:xfrm>
          <a:prstGeom prst="rect">
            <a:avLst/>
          </a:prstGeom>
          <a:solidFill>
            <a:srgbClr val="6B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9" name="Straight Connector 8"/>
          <p:cNvCxnSpPr/>
          <p:nvPr userDrawn="1"/>
        </p:nvCxnSpPr>
        <p:spPr>
          <a:xfrm>
            <a:off x="483075" y="6320860"/>
            <a:ext cx="0" cy="4384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37588" y="6459396"/>
            <a:ext cx="36351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28C40A-7CAD-D84D-9189-F10A7BCF4B5A}" type="slidenum">
              <a:rPr kumimoji="0" lang="en-US" sz="1000" b="0" i="0" u="none" strike="noStrike" kern="1200" cap="none" spc="0" normalizeH="0" baseline="0" noProof="0">
                <a:ln>
                  <a:noFill/>
                </a:ln>
                <a:solidFill>
                  <a:srgbClr val="626366"/>
                </a:solidFill>
                <a:effectLst/>
                <a:uLnTx/>
                <a:uFillTx/>
                <a:latin typeface="Arial" charset="0"/>
                <a:ea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626366"/>
              </a:solidFill>
              <a:effectLst/>
              <a:uLnTx/>
              <a:uFillTx/>
              <a:latin typeface="Arial" charset="0"/>
              <a:ea typeface="Arial" charset="0"/>
              <a:cs typeface="Arial" charset="0"/>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32320" y="6398958"/>
            <a:ext cx="1615440" cy="344684"/>
          </a:xfrm>
          <a:prstGeom prst="rect">
            <a:avLst/>
          </a:prstGeom>
        </p:spPr>
      </p:pic>
    </p:spTree>
    <p:extLst>
      <p:ext uri="{BB962C8B-B14F-4D97-AF65-F5344CB8AC3E}">
        <p14:creationId xmlns:p14="http://schemas.microsoft.com/office/powerpoint/2010/main" val="298938578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13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כותרת עליונה - בולטים 1">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204788"/>
            <a:ext cx="12192000" cy="636587"/>
          </a:xfrm>
          <a:prstGeom prst="rect">
            <a:avLst/>
          </a:prstGeom>
        </p:spPr>
        <p:txBody>
          <a:bodyPr/>
          <a:lstStyle>
            <a:lvl1pPr marL="0" indent="0" algn="ctr">
              <a:buNone/>
              <a:defRPr sz="4550">
                <a:latin typeface="Arial Hebrew" charset="-79"/>
                <a:ea typeface="Arial Hebrew" charset="-79"/>
                <a:cs typeface="Arial Hebrew" charset="-79"/>
              </a:defRPr>
            </a:lvl1pPr>
            <a:lvl2pPr marL="457200" indent="0" algn="ctr">
              <a:buNone/>
              <a:defRPr sz="4550">
                <a:latin typeface="Arial Hebrew" charset="-79"/>
                <a:ea typeface="Arial Hebrew" charset="-79"/>
                <a:cs typeface="Arial Hebrew" charset="-79"/>
              </a:defRPr>
            </a:lvl2pPr>
            <a:lvl3pPr marL="914400" indent="0" algn="ctr">
              <a:buNone/>
              <a:defRPr sz="4550">
                <a:latin typeface="Arial Hebrew" charset="-79"/>
                <a:ea typeface="Arial Hebrew" charset="-79"/>
                <a:cs typeface="Arial Hebrew" charset="-79"/>
              </a:defRPr>
            </a:lvl3pPr>
            <a:lvl4pPr marL="1371600" indent="0" algn="ctr">
              <a:buNone/>
              <a:defRPr sz="4550">
                <a:latin typeface="Arial Hebrew" charset="-79"/>
                <a:ea typeface="Arial Hebrew" charset="-79"/>
                <a:cs typeface="Arial Hebrew" charset="-79"/>
              </a:defRPr>
            </a:lvl4pPr>
            <a:lvl5pPr marL="1828800" indent="0" algn="ctr">
              <a:buNone/>
              <a:defRPr sz="4550">
                <a:latin typeface="Arial Hebrew" charset="-79"/>
                <a:ea typeface="Arial Hebrew" charset="-79"/>
                <a:cs typeface="Arial Hebrew" charset="-79"/>
              </a:defRPr>
            </a:lvl5pPr>
          </a:lstStyle>
          <a:p>
            <a:pPr lvl="0"/>
            <a:r>
              <a:rPr lang="he-IL" dirty="0"/>
              <a:t>כאן תהיה הכותרת הראשית של השקף</a:t>
            </a:r>
            <a:endParaRPr lang="en-US" dirty="0"/>
          </a:p>
        </p:txBody>
      </p:sp>
      <p:sp>
        <p:nvSpPr>
          <p:cNvPr id="6" name="Rectangle 5"/>
          <p:cNvSpPr/>
          <p:nvPr userDrawn="1"/>
        </p:nvSpPr>
        <p:spPr>
          <a:xfrm>
            <a:off x="2321169" y="928280"/>
            <a:ext cx="7549662"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endParaRPr lang="en-US">
              <a:solidFill>
                <a:srgbClr val="FFFFFF"/>
              </a:solidFill>
            </a:endParaRPr>
          </a:p>
        </p:txBody>
      </p:sp>
      <p:sp>
        <p:nvSpPr>
          <p:cNvPr id="8" name="Text Placeholder 7"/>
          <p:cNvSpPr>
            <a:spLocks noGrp="1"/>
          </p:cNvSpPr>
          <p:nvPr>
            <p:ph type="body" sz="quarter" idx="11" hasCustomPrompt="1"/>
          </p:nvPr>
        </p:nvSpPr>
        <p:spPr>
          <a:xfrm>
            <a:off x="0" y="1090066"/>
            <a:ext cx="12192000" cy="403225"/>
          </a:xfrm>
          <a:prstGeom prst="rect">
            <a:avLst/>
          </a:prstGeom>
        </p:spPr>
        <p:txBody>
          <a:bodyPr/>
          <a:lstStyle>
            <a:lvl1pPr marL="0" indent="0" algn="ctr">
              <a:buNone/>
              <a:defRPr sz="1750" b="1" i="0">
                <a:latin typeface="Arial Hebrew" charset="-79"/>
                <a:ea typeface="Arial Hebrew" charset="-79"/>
                <a:cs typeface="Arial Hebrew" charset="-79"/>
              </a:defRPr>
            </a:lvl1pPr>
            <a:lvl2pPr marL="457200" indent="0" algn="ctr">
              <a:buNone/>
              <a:defRPr sz="1750" b="1" i="0">
                <a:latin typeface="Arial Hebrew" charset="-79"/>
                <a:ea typeface="Arial Hebrew" charset="-79"/>
                <a:cs typeface="Arial Hebrew" charset="-79"/>
              </a:defRPr>
            </a:lvl2pPr>
            <a:lvl3pPr marL="914400" indent="0" algn="ctr">
              <a:buNone/>
              <a:defRPr sz="1750" b="1" i="0">
                <a:latin typeface="Arial Hebrew" charset="-79"/>
                <a:ea typeface="Arial Hebrew" charset="-79"/>
                <a:cs typeface="Arial Hebrew" charset="-79"/>
              </a:defRPr>
            </a:lvl3pPr>
            <a:lvl4pPr marL="1371600" indent="0" algn="ctr">
              <a:buNone/>
              <a:defRPr sz="1750" b="1" i="0">
                <a:latin typeface="Arial Hebrew" charset="-79"/>
                <a:ea typeface="Arial Hebrew" charset="-79"/>
                <a:cs typeface="Arial Hebrew" charset="-79"/>
              </a:defRPr>
            </a:lvl4pPr>
            <a:lvl5pPr marL="1828800" indent="0" algn="ctr">
              <a:buNone/>
              <a:defRPr sz="1750" b="1" i="0">
                <a:latin typeface="Arial Hebrew" charset="-79"/>
                <a:ea typeface="Arial Hebrew" charset="-79"/>
                <a:cs typeface="Arial Hebrew" charset="-79"/>
              </a:defRPr>
            </a:lvl5pPr>
          </a:lstStyle>
          <a:p>
            <a:pPr lvl="0"/>
            <a:r>
              <a:rPr lang="he-IL" dirty="0"/>
              <a:t>כאן תהיה כותרת המשנה של השקף</a:t>
            </a:r>
            <a:endParaRPr lang="en-US" dirty="0"/>
          </a:p>
        </p:txBody>
      </p:sp>
      <p:sp>
        <p:nvSpPr>
          <p:cNvPr id="7" name="Text Placeholder 2"/>
          <p:cNvSpPr>
            <a:spLocks noGrp="1"/>
          </p:cNvSpPr>
          <p:nvPr>
            <p:ph type="body" sz="quarter" idx="12" hasCustomPrompt="1"/>
          </p:nvPr>
        </p:nvSpPr>
        <p:spPr>
          <a:xfrm>
            <a:off x="1398728" y="1653320"/>
            <a:ext cx="9394544" cy="4436818"/>
          </a:xfrm>
          <a:prstGeom prst="rect">
            <a:avLst/>
          </a:prstGeom>
        </p:spPr>
        <p:txBody>
          <a:bodyPr/>
          <a:lstStyle>
            <a:lvl1pPr marL="285750" marR="0" indent="-285750" algn="r" defTabSz="914400" rtl="1" eaLnBrk="1" fontAlgn="auto" latinLnBrk="0" hangingPunct="1">
              <a:lnSpc>
                <a:spcPct val="90000"/>
              </a:lnSpc>
              <a:spcBef>
                <a:spcPts val="1000"/>
              </a:spcBef>
              <a:spcAft>
                <a:spcPts val="0"/>
              </a:spcAft>
              <a:buClr>
                <a:schemeClr val="accent1"/>
              </a:buClr>
              <a:buSzTx/>
              <a:buFont typeface="Arial" charset="0"/>
              <a:buChar char="•"/>
              <a:tabLst/>
              <a:defRPr sz="1800" b="0" i="0">
                <a:latin typeface="Arial Hebrew" charset="-79"/>
                <a:ea typeface="Arial Hebrew" charset="-79"/>
                <a:cs typeface="Arial Hebrew" charset="-79"/>
              </a:defRPr>
            </a:lvl1pPr>
            <a:lvl2pPr marL="742950" indent="-285750" algn="r" rtl="1">
              <a:buClr>
                <a:schemeClr val="accent1"/>
              </a:buClr>
              <a:buFont typeface="Arial" charset="0"/>
              <a:buChar char="•"/>
              <a:defRPr sz="1800" b="0" i="0">
                <a:latin typeface="Arial Hebrew" charset="-79"/>
                <a:ea typeface="Arial Hebrew" charset="-79"/>
                <a:cs typeface="Arial Hebrew" charset="-79"/>
              </a:defRPr>
            </a:lvl2pPr>
            <a:lvl3pPr marL="1200150" indent="-285750" algn="r" rtl="1">
              <a:buClr>
                <a:schemeClr val="accent1"/>
              </a:buClr>
              <a:buFont typeface="Arial" charset="0"/>
              <a:buChar char="•"/>
              <a:defRPr sz="1800" b="0" i="0">
                <a:latin typeface="Arial Hebrew" charset="-79"/>
                <a:ea typeface="Arial Hebrew" charset="-79"/>
                <a:cs typeface="Arial Hebrew" charset="-79"/>
              </a:defRPr>
            </a:lvl3pPr>
            <a:lvl4pPr marL="1657350" indent="-285750" algn="r" rtl="1">
              <a:buClr>
                <a:schemeClr val="accent1"/>
              </a:buClr>
              <a:buFont typeface="Arial" charset="0"/>
              <a:buChar char="•"/>
              <a:defRPr sz="1800" b="0" i="0">
                <a:latin typeface="Arial Hebrew" charset="-79"/>
                <a:ea typeface="Arial Hebrew" charset="-79"/>
                <a:cs typeface="Arial Hebrew" charset="-79"/>
              </a:defRPr>
            </a:lvl4pPr>
            <a:lvl5pPr marL="2114550" indent="-285750" algn="r" rtl="1">
              <a:buClr>
                <a:schemeClr val="accent1"/>
              </a:buClr>
              <a:buFont typeface="Arial" charset="0"/>
              <a:buChar char="•"/>
              <a:defRPr sz="1800" b="0" i="0">
                <a:latin typeface="Arial Hebrew" charset="-79"/>
                <a:ea typeface="Arial Hebrew" charset="-79"/>
                <a:cs typeface="Arial Hebrew" charset="-79"/>
              </a:defRPr>
            </a:lvl5pPr>
          </a:lstStyle>
          <a:p>
            <a:pPr marL="285750" marR="0" lvl="0" indent="-285750" algn="r" defTabSz="914400" rtl="1" eaLnBrk="1" fontAlgn="auto" latinLnBrk="0" hangingPunct="1">
              <a:lnSpc>
                <a:spcPct val="90000"/>
              </a:lnSpc>
              <a:spcBef>
                <a:spcPts val="1000"/>
              </a:spcBef>
              <a:spcAft>
                <a:spcPts val="0"/>
              </a:spcAft>
              <a:buClr>
                <a:schemeClr val="accent1"/>
              </a:buClr>
              <a:buSzTx/>
              <a:buFont typeface="Arial" charset="0"/>
              <a:buChar char="•"/>
              <a:tabLst/>
              <a:defRPr/>
            </a:pPr>
            <a:r>
              <a:rPr lang="he-IL" dirty="0"/>
              <a:t>כאן יש להזין את תוכן השקף. כאן יש להזין את תוכן השקף. כאן יש להזין את תוכן השקף. כאן יש להזין את תוכן השקף. כאן יש להזין את תוכן השקף. כאן יש להזין את תוכן השקף.</a:t>
            </a:r>
          </a:p>
          <a:p>
            <a:pPr marL="285750" marR="0" lvl="0" indent="-285750" algn="r" defTabSz="914400" rtl="1" eaLnBrk="1" fontAlgn="auto" latinLnBrk="0" hangingPunct="1">
              <a:lnSpc>
                <a:spcPct val="90000"/>
              </a:lnSpc>
              <a:spcBef>
                <a:spcPts val="1000"/>
              </a:spcBef>
              <a:spcAft>
                <a:spcPts val="0"/>
              </a:spcAft>
              <a:buClr>
                <a:schemeClr val="accent1"/>
              </a:buClr>
              <a:buSzTx/>
              <a:buFont typeface="Arial" charset="0"/>
              <a:buChar char="•"/>
              <a:tabLst/>
              <a:defRPr/>
            </a:pPr>
            <a:r>
              <a:rPr lang="he-IL" dirty="0"/>
              <a:t>כאן יש להזין את תוכן השקף. כאן יש להזין את תוכן השקף. כאן יש להזין את תוכן השקף. כאן יש להזין את תוכן השקף. כאן יש להזין את תוכן השקף. כאן יש להזין את תוכן השקף. כאן יש להזין את תוכן השקף. כאן יש להזין את תוכן השקף. כאן יש להזין את תוכן השקף.</a:t>
            </a:r>
          </a:p>
          <a:p>
            <a:pPr marL="285750" marR="0" lvl="0" indent="-285750" algn="r" defTabSz="914400" rtl="1" eaLnBrk="1" fontAlgn="auto" latinLnBrk="0" hangingPunct="1">
              <a:lnSpc>
                <a:spcPct val="90000"/>
              </a:lnSpc>
              <a:spcBef>
                <a:spcPts val="1000"/>
              </a:spcBef>
              <a:spcAft>
                <a:spcPts val="0"/>
              </a:spcAft>
              <a:buClr>
                <a:schemeClr val="accent1"/>
              </a:buClr>
              <a:buSzTx/>
              <a:buFont typeface="Arial" charset="0"/>
              <a:buChar char="•"/>
              <a:tabLst/>
              <a:defRPr/>
            </a:pPr>
            <a:r>
              <a:rPr lang="he-IL" dirty="0"/>
              <a:t>כאן יש להזין את תוכן השקף. כאן יש להזין את תוכן השקף. </a:t>
            </a:r>
          </a:p>
        </p:txBody>
      </p:sp>
    </p:spTree>
    <p:extLst>
      <p:ext uri="{BB962C8B-B14F-4D97-AF65-F5344CB8AC3E}">
        <p14:creationId xmlns:p14="http://schemas.microsoft.com/office/powerpoint/2010/main" val="739004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כותרת עליונה - בולטים 2">
    <p:spTree>
      <p:nvGrpSpPr>
        <p:cNvPr id="1" name=""/>
        <p:cNvGrpSpPr/>
        <p:nvPr/>
      </p:nvGrpSpPr>
      <p:grpSpPr>
        <a:xfrm>
          <a:off x="0" y="0"/>
          <a:ext cx="0" cy="0"/>
          <a:chOff x="0" y="0"/>
          <a:chExt cx="0" cy="0"/>
        </a:xfrm>
      </p:grpSpPr>
      <p:sp>
        <p:nvSpPr>
          <p:cNvPr id="4" name="Rectangle 3"/>
          <p:cNvSpPr/>
          <p:nvPr userDrawn="1"/>
        </p:nvSpPr>
        <p:spPr>
          <a:xfrm>
            <a:off x="0" y="-5929"/>
            <a:ext cx="12192000" cy="137126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5" name="Rectangle 4"/>
          <p:cNvSpPr/>
          <p:nvPr userDrawn="1"/>
        </p:nvSpPr>
        <p:spPr>
          <a:xfrm>
            <a:off x="1103472" y="446767"/>
            <a:ext cx="9985057" cy="1616812"/>
          </a:xfrm>
          <a:prstGeom prst="rect">
            <a:avLst/>
          </a:prstGeom>
          <a:solidFill>
            <a:schemeClr val="bg1"/>
          </a:solidFill>
          <a:ln w="88900">
            <a:solidFill>
              <a:srgbClr val="9594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6" name="Text Placeholder 9"/>
          <p:cNvSpPr>
            <a:spLocks noGrp="1"/>
          </p:cNvSpPr>
          <p:nvPr>
            <p:ph type="body" sz="quarter" idx="10" hasCustomPrompt="1"/>
          </p:nvPr>
        </p:nvSpPr>
        <p:spPr>
          <a:xfrm>
            <a:off x="1153297" y="585354"/>
            <a:ext cx="9885406" cy="719138"/>
          </a:xfrm>
          <a:prstGeom prst="rect">
            <a:avLst/>
          </a:prstGeom>
        </p:spPr>
        <p:txBody>
          <a:bodyPr/>
          <a:lstStyle>
            <a:lvl1pPr marL="0" indent="0" algn="ctr">
              <a:buNone/>
              <a:defRPr sz="4500" baseline="0"/>
            </a:lvl1pPr>
          </a:lstStyle>
          <a:p>
            <a:pPr lvl="0"/>
            <a:r>
              <a:rPr lang="he-IL" dirty="0"/>
              <a:t>כאן תהיה הכותרת הראשית של השקף</a:t>
            </a:r>
            <a:endParaRPr lang="en-US" dirty="0"/>
          </a:p>
        </p:txBody>
      </p:sp>
      <p:sp>
        <p:nvSpPr>
          <p:cNvPr id="8" name="Rectangle 7"/>
          <p:cNvSpPr/>
          <p:nvPr userDrawn="1"/>
        </p:nvSpPr>
        <p:spPr>
          <a:xfrm>
            <a:off x="5945646" y="1365339"/>
            <a:ext cx="300708" cy="55232"/>
          </a:xfrm>
          <a:prstGeom prst="rect">
            <a:avLst/>
          </a:prstGeom>
          <a:solidFill>
            <a:srgbClr val="6B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9" name="Text Placeholder 3"/>
          <p:cNvSpPr>
            <a:spLocks noGrp="1"/>
          </p:cNvSpPr>
          <p:nvPr>
            <p:ph type="body" sz="quarter" idx="11" hasCustomPrompt="1"/>
          </p:nvPr>
        </p:nvSpPr>
        <p:spPr>
          <a:xfrm>
            <a:off x="1153298" y="1576698"/>
            <a:ext cx="9885405" cy="443632"/>
          </a:xfrm>
          <a:prstGeom prst="rect">
            <a:avLst/>
          </a:prstGeom>
        </p:spPr>
        <p:txBody>
          <a:bodyPr/>
          <a:lstStyle>
            <a:lvl1pPr marL="0" marR="0" indent="0" algn="ctr" defTabSz="914400" rtl="1" eaLnBrk="1" fontAlgn="auto" latinLnBrk="0" hangingPunct="1">
              <a:lnSpc>
                <a:spcPct val="90000"/>
              </a:lnSpc>
              <a:spcBef>
                <a:spcPts val="1000"/>
              </a:spcBef>
              <a:spcAft>
                <a:spcPts val="0"/>
              </a:spcAft>
              <a:buClrTx/>
              <a:buSzTx/>
              <a:buFont typeface="Arial"/>
              <a:buNone/>
              <a:tabLst/>
              <a:defRPr sz="1750" b="0" i="0">
                <a:latin typeface="Arial Hebrew" charset="-79"/>
                <a:ea typeface="Arial Hebrew" charset="-79"/>
                <a:cs typeface="Arial Hebrew" charset="-79"/>
              </a:defRPr>
            </a:lvl1pPr>
            <a:lvl2pPr marL="457200" indent="0" algn="r" rtl="1">
              <a:buNone/>
              <a:defRPr sz="1750" b="0" i="0">
                <a:latin typeface="Arial Hebrew" charset="-79"/>
                <a:ea typeface="Arial Hebrew" charset="-79"/>
                <a:cs typeface="Arial Hebrew" charset="-79"/>
              </a:defRPr>
            </a:lvl2pPr>
            <a:lvl3pPr marL="914400" indent="0" algn="r" rtl="1">
              <a:buNone/>
              <a:defRPr sz="1750" b="0" i="0">
                <a:latin typeface="Arial Hebrew" charset="-79"/>
                <a:ea typeface="Arial Hebrew" charset="-79"/>
                <a:cs typeface="Arial Hebrew" charset="-79"/>
              </a:defRPr>
            </a:lvl3pPr>
            <a:lvl4pPr marL="1371600" indent="0" algn="r" rtl="1">
              <a:buNone/>
              <a:defRPr sz="1750" b="0" i="0">
                <a:latin typeface="Arial Hebrew" charset="-79"/>
                <a:ea typeface="Arial Hebrew" charset="-79"/>
                <a:cs typeface="Arial Hebrew" charset="-79"/>
              </a:defRPr>
            </a:lvl4pPr>
            <a:lvl5pPr marL="1828800" indent="0" algn="r" rtl="1">
              <a:buNone/>
              <a:defRPr sz="1750" b="0" i="0">
                <a:latin typeface="Arial Hebrew" charset="-79"/>
                <a:ea typeface="Arial Hebrew" charset="-79"/>
                <a:cs typeface="Arial Hebrew" charset="-79"/>
              </a:defRPr>
            </a:lvl5pPr>
          </a:lstStyle>
          <a:p>
            <a:pPr rtl="1"/>
            <a:r>
              <a:rPr lang="he-IL" dirty="0">
                <a:effectLst/>
                <a:latin typeface="Arial Hebrew" charset="-79"/>
              </a:rPr>
              <a:t>כאן תהיה כותרת משנה</a:t>
            </a:r>
          </a:p>
        </p:txBody>
      </p:sp>
      <p:sp>
        <p:nvSpPr>
          <p:cNvPr id="7" name="Text Placeholder 2"/>
          <p:cNvSpPr>
            <a:spLocks noGrp="1"/>
          </p:cNvSpPr>
          <p:nvPr>
            <p:ph type="body" sz="quarter" idx="12" hasCustomPrompt="1"/>
          </p:nvPr>
        </p:nvSpPr>
        <p:spPr>
          <a:xfrm>
            <a:off x="1465385" y="2403597"/>
            <a:ext cx="9394544" cy="3663095"/>
          </a:xfrm>
          <a:prstGeom prst="rect">
            <a:avLst/>
          </a:prstGeom>
        </p:spPr>
        <p:txBody>
          <a:bodyPr/>
          <a:lstStyle>
            <a:lvl1pPr marL="285750" marR="0" indent="-285750" algn="r" defTabSz="914400" rtl="1" eaLnBrk="1" fontAlgn="auto" latinLnBrk="0" hangingPunct="1">
              <a:lnSpc>
                <a:spcPct val="90000"/>
              </a:lnSpc>
              <a:spcBef>
                <a:spcPts val="1000"/>
              </a:spcBef>
              <a:spcAft>
                <a:spcPts val="0"/>
              </a:spcAft>
              <a:buClr>
                <a:schemeClr val="accent1"/>
              </a:buClr>
              <a:buSzTx/>
              <a:buFont typeface="Arial" charset="0"/>
              <a:buChar char="•"/>
              <a:tabLst/>
              <a:defRPr sz="1800" b="0" i="0">
                <a:latin typeface="Arial Hebrew" charset="-79"/>
                <a:ea typeface="Arial Hebrew" charset="-79"/>
                <a:cs typeface="Arial Hebrew" charset="-79"/>
              </a:defRPr>
            </a:lvl1pPr>
            <a:lvl2pPr marL="742950" indent="-285750" algn="r" rtl="1">
              <a:buClr>
                <a:schemeClr val="accent1"/>
              </a:buClr>
              <a:buFont typeface="Arial" charset="0"/>
              <a:buChar char="•"/>
              <a:defRPr sz="1800" b="0" i="0">
                <a:latin typeface="Arial Hebrew" charset="-79"/>
                <a:ea typeface="Arial Hebrew" charset="-79"/>
                <a:cs typeface="Arial Hebrew" charset="-79"/>
              </a:defRPr>
            </a:lvl2pPr>
            <a:lvl3pPr marL="1200150" indent="-285750" algn="r" rtl="1">
              <a:buClr>
                <a:schemeClr val="accent1"/>
              </a:buClr>
              <a:buFont typeface="Arial" charset="0"/>
              <a:buChar char="•"/>
              <a:defRPr sz="1800" b="0" i="0">
                <a:latin typeface="Arial Hebrew" charset="-79"/>
                <a:ea typeface="Arial Hebrew" charset="-79"/>
                <a:cs typeface="Arial Hebrew" charset="-79"/>
              </a:defRPr>
            </a:lvl3pPr>
            <a:lvl4pPr marL="1657350" indent="-285750" algn="r" rtl="1">
              <a:buClr>
                <a:schemeClr val="accent1"/>
              </a:buClr>
              <a:buFont typeface="Arial" charset="0"/>
              <a:buChar char="•"/>
              <a:defRPr sz="1800" b="0" i="0">
                <a:latin typeface="Arial Hebrew" charset="-79"/>
                <a:ea typeface="Arial Hebrew" charset="-79"/>
                <a:cs typeface="Arial Hebrew" charset="-79"/>
              </a:defRPr>
            </a:lvl4pPr>
            <a:lvl5pPr marL="2114550" indent="-285750" algn="r" rtl="1">
              <a:buClr>
                <a:schemeClr val="accent1"/>
              </a:buClr>
              <a:buFont typeface="Arial" charset="0"/>
              <a:buChar char="•"/>
              <a:defRPr sz="1800" b="0" i="0">
                <a:latin typeface="Arial Hebrew" charset="-79"/>
                <a:ea typeface="Arial Hebrew" charset="-79"/>
                <a:cs typeface="Arial Hebrew" charset="-79"/>
              </a:defRPr>
            </a:lvl5pPr>
          </a:lstStyle>
          <a:p>
            <a:pPr marL="285750" marR="0" lvl="0" indent="-285750" algn="r" defTabSz="914400" rtl="1" eaLnBrk="1" fontAlgn="auto" latinLnBrk="0" hangingPunct="1">
              <a:lnSpc>
                <a:spcPct val="90000"/>
              </a:lnSpc>
              <a:spcBef>
                <a:spcPts val="1000"/>
              </a:spcBef>
              <a:spcAft>
                <a:spcPts val="0"/>
              </a:spcAft>
              <a:buClr>
                <a:schemeClr val="accent1"/>
              </a:buClr>
              <a:buSzTx/>
              <a:buFont typeface="Arial" charset="0"/>
              <a:buChar char="•"/>
              <a:tabLst/>
              <a:defRPr/>
            </a:pPr>
            <a:r>
              <a:rPr lang="he-IL" dirty="0"/>
              <a:t>כאן יש להזין את תוכן השקף. כאן יש להזין את תוכן השקף. כאן יש להזין את תוכן השקף. כאן יש להזין את תוכן השקף. כאן יש להזין את תוכן השקף. כאן יש להזין את תוכן השקף.</a:t>
            </a:r>
          </a:p>
          <a:p>
            <a:pPr marL="285750" marR="0" lvl="0" indent="-285750" algn="r" defTabSz="914400" rtl="1" eaLnBrk="1" fontAlgn="auto" latinLnBrk="0" hangingPunct="1">
              <a:lnSpc>
                <a:spcPct val="90000"/>
              </a:lnSpc>
              <a:spcBef>
                <a:spcPts val="1000"/>
              </a:spcBef>
              <a:spcAft>
                <a:spcPts val="0"/>
              </a:spcAft>
              <a:buClr>
                <a:schemeClr val="accent1"/>
              </a:buClr>
              <a:buSzTx/>
              <a:buFont typeface="Arial" charset="0"/>
              <a:buChar char="•"/>
              <a:tabLst/>
              <a:defRPr/>
            </a:pPr>
            <a:r>
              <a:rPr lang="he-IL" dirty="0"/>
              <a:t>כאן יש להזין את תוכן השקף. כאן יש להזין את תוכן השקף. כאן יש להזין את תוכן השקף. כאן יש להזין את תוכן השקף. כאן יש להזין את תוכן השקף. כאן יש להזין את תוכן השקף. כאן יש להזין את תוכן השקף. כאן יש להזין את תוכן השקף. כאן יש להזין את תוכן השקף.</a:t>
            </a:r>
          </a:p>
          <a:p>
            <a:pPr marL="285750" marR="0" lvl="0" indent="-285750" algn="r" defTabSz="914400" rtl="1" eaLnBrk="1" fontAlgn="auto" latinLnBrk="0" hangingPunct="1">
              <a:lnSpc>
                <a:spcPct val="90000"/>
              </a:lnSpc>
              <a:spcBef>
                <a:spcPts val="1000"/>
              </a:spcBef>
              <a:spcAft>
                <a:spcPts val="0"/>
              </a:spcAft>
              <a:buClr>
                <a:schemeClr val="accent1"/>
              </a:buClr>
              <a:buSzTx/>
              <a:buFont typeface="Arial" charset="0"/>
              <a:buChar char="•"/>
              <a:tabLst/>
              <a:defRPr/>
            </a:pPr>
            <a:r>
              <a:rPr lang="he-IL" dirty="0"/>
              <a:t>כאן יש להזין את תוכן השקף. כאן יש להזין את תוכן השקף. </a:t>
            </a:r>
          </a:p>
        </p:txBody>
      </p:sp>
    </p:spTree>
    <p:extLst>
      <p:ext uri="{BB962C8B-B14F-4D97-AF65-F5344CB8AC3E}">
        <p14:creationId xmlns:p14="http://schemas.microsoft.com/office/powerpoint/2010/main" val="1393169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כותרת צד - בולטים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7556157" y="557978"/>
            <a:ext cx="3954960" cy="3317885"/>
          </a:xfrm>
          <a:prstGeom prst="rect">
            <a:avLst/>
          </a:prstGeom>
          <a:solidFill>
            <a:schemeClr val="bg1"/>
          </a:solidFill>
          <a:ln w="88900">
            <a:solidFill>
              <a:srgbClr val="9594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5" name="Text Placeholder 7"/>
          <p:cNvSpPr>
            <a:spLocks noGrp="1"/>
          </p:cNvSpPr>
          <p:nvPr>
            <p:ph type="body" sz="quarter" idx="10" hasCustomPrompt="1"/>
          </p:nvPr>
        </p:nvSpPr>
        <p:spPr>
          <a:xfrm>
            <a:off x="7614138" y="1390134"/>
            <a:ext cx="3707943" cy="1657649"/>
          </a:xfrm>
          <a:prstGeom prst="rect">
            <a:avLst/>
          </a:prstGeom>
        </p:spPr>
        <p:txBody>
          <a:bodyPr anchor="b" anchorCtr="0"/>
          <a:lstStyle>
            <a:lvl1pPr marL="0" indent="0" algn="r" rtl="1">
              <a:lnSpc>
                <a:spcPts val="4000"/>
              </a:lnSpc>
              <a:buNone/>
              <a:defRPr sz="4500" b="0" i="0" baseline="0">
                <a:latin typeface="Arial" charset="0"/>
                <a:ea typeface="Arial" charset="0"/>
                <a:cs typeface="Arial" charset="0"/>
              </a:defRPr>
            </a:lvl1pPr>
            <a:lvl2pPr marL="457200" indent="0" algn="r" rtl="1">
              <a:buNone/>
              <a:defRPr b="0" i="0">
                <a:latin typeface="Arial" charset="0"/>
                <a:ea typeface="Arial" charset="0"/>
                <a:cs typeface="Arial" charset="0"/>
              </a:defRPr>
            </a:lvl2pPr>
            <a:lvl3pPr marL="914400" indent="0" algn="r" rtl="1">
              <a:buNone/>
              <a:defRPr b="0" i="0">
                <a:latin typeface="Arial" charset="0"/>
                <a:ea typeface="Arial" charset="0"/>
                <a:cs typeface="Arial" charset="0"/>
              </a:defRPr>
            </a:lvl3pPr>
            <a:lvl4pPr marL="1371600" indent="0" algn="r" rtl="1">
              <a:buNone/>
              <a:defRPr b="0" i="0">
                <a:latin typeface="Arial" charset="0"/>
                <a:ea typeface="Arial" charset="0"/>
                <a:cs typeface="Arial" charset="0"/>
              </a:defRPr>
            </a:lvl4pPr>
            <a:lvl5pPr marL="1828800" indent="0" algn="r" rtl="1">
              <a:buNone/>
              <a:defRPr b="0" i="0">
                <a:latin typeface="Arial" charset="0"/>
                <a:ea typeface="Arial" charset="0"/>
                <a:cs typeface="Arial" charset="0"/>
              </a:defRPr>
            </a:lvl5pPr>
          </a:lstStyle>
          <a:p>
            <a:pPr lvl="0"/>
            <a:r>
              <a:rPr lang="he-IL" dirty="0"/>
              <a:t>כאן תהיה הכותרת ראשית של השקף</a:t>
            </a:r>
            <a:endParaRPr lang="en-US" dirty="0"/>
          </a:p>
        </p:txBody>
      </p:sp>
      <p:sp>
        <p:nvSpPr>
          <p:cNvPr id="6" name="Text Placeholder 3"/>
          <p:cNvSpPr>
            <a:spLocks noGrp="1"/>
          </p:cNvSpPr>
          <p:nvPr>
            <p:ph type="body" sz="quarter" idx="11" hasCustomPrompt="1"/>
          </p:nvPr>
        </p:nvSpPr>
        <p:spPr>
          <a:xfrm>
            <a:off x="8702526" y="3318841"/>
            <a:ext cx="2536953" cy="557022"/>
          </a:xfrm>
          <a:prstGeom prst="rect">
            <a:avLst/>
          </a:prstGeom>
        </p:spPr>
        <p:txBody>
          <a:bodyPr/>
          <a:lstStyle>
            <a:lvl1pPr marL="0" marR="0" indent="0" algn="r" defTabSz="914400" rtl="1" eaLnBrk="1" fontAlgn="auto" latinLnBrk="0" hangingPunct="1">
              <a:lnSpc>
                <a:spcPct val="90000"/>
              </a:lnSpc>
              <a:spcBef>
                <a:spcPts val="1000"/>
              </a:spcBef>
              <a:spcAft>
                <a:spcPts val="0"/>
              </a:spcAft>
              <a:buClrTx/>
              <a:buSzTx/>
              <a:buFont typeface="Arial"/>
              <a:buNone/>
              <a:tabLst/>
              <a:defRPr sz="1750" b="0" i="0">
                <a:latin typeface="Arial Hebrew" charset="-79"/>
                <a:ea typeface="Arial Hebrew" charset="-79"/>
                <a:cs typeface="Arial Hebrew" charset="-79"/>
              </a:defRPr>
            </a:lvl1pPr>
            <a:lvl2pPr marL="457200" indent="0" algn="r" rtl="1">
              <a:buNone/>
              <a:defRPr sz="1750" b="0" i="0">
                <a:latin typeface="Arial Hebrew" charset="-79"/>
                <a:ea typeface="Arial Hebrew" charset="-79"/>
                <a:cs typeface="Arial Hebrew" charset="-79"/>
              </a:defRPr>
            </a:lvl2pPr>
            <a:lvl3pPr marL="914400" indent="0" algn="r" rtl="1">
              <a:buNone/>
              <a:defRPr sz="1750" b="0" i="0">
                <a:latin typeface="Arial Hebrew" charset="-79"/>
                <a:ea typeface="Arial Hebrew" charset="-79"/>
                <a:cs typeface="Arial Hebrew" charset="-79"/>
              </a:defRPr>
            </a:lvl3pPr>
            <a:lvl4pPr marL="1371600" indent="0" algn="r" rtl="1">
              <a:buNone/>
              <a:defRPr sz="1750" b="0" i="0">
                <a:latin typeface="Arial Hebrew" charset="-79"/>
                <a:ea typeface="Arial Hebrew" charset="-79"/>
                <a:cs typeface="Arial Hebrew" charset="-79"/>
              </a:defRPr>
            </a:lvl4pPr>
            <a:lvl5pPr marL="1828800" indent="0" algn="r" rtl="1">
              <a:buNone/>
              <a:defRPr sz="1750" b="0" i="0">
                <a:latin typeface="Arial Hebrew" charset="-79"/>
                <a:ea typeface="Arial Hebrew" charset="-79"/>
                <a:cs typeface="Arial Hebrew" charset="-79"/>
              </a:defRPr>
            </a:lvl5pPr>
          </a:lstStyle>
          <a:p>
            <a:pPr rtl="1"/>
            <a:r>
              <a:rPr lang="he-IL" dirty="0">
                <a:effectLst/>
                <a:latin typeface="Arial Hebrew" charset="-79"/>
              </a:rPr>
              <a:t>כאן תהיה כותרת משנה</a:t>
            </a:r>
          </a:p>
        </p:txBody>
      </p:sp>
      <p:sp>
        <p:nvSpPr>
          <p:cNvPr id="7" name="Rectangle 6"/>
          <p:cNvSpPr/>
          <p:nvPr userDrawn="1"/>
        </p:nvSpPr>
        <p:spPr>
          <a:xfrm>
            <a:off x="10807619" y="3103921"/>
            <a:ext cx="334736" cy="734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endParaRPr lang="en-US">
              <a:solidFill>
                <a:srgbClr val="FFFFFF"/>
              </a:solidFill>
            </a:endParaRPr>
          </a:p>
        </p:txBody>
      </p:sp>
      <p:sp>
        <p:nvSpPr>
          <p:cNvPr id="3" name="Text Placeholder 2"/>
          <p:cNvSpPr>
            <a:spLocks noGrp="1"/>
          </p:cNvSpPr>
          <p:nvPr>
            <p:ph type="body" sz="quarter" idx="12" hasCustomPrompt="1"/>
          </p:nvPr>
        </p:nvSpPr>
        <p:spPr>
          <a:xfrm>
            <a:off x="621323" y="557213"/>
            <a:ext cx="6095390" cy="5375275"/>
          </a:xfrm>
          <a:prstGeom prst="rect">
            <a:avLst/>
          </a:prstGeom>
        </p:spPr>
        <p:txBody>
          <a:bodyPr/>
          <a:lstStyle>
            <a:lvl1pPr marL="285750" marR="0" indent="-285750" algn="r" defTabSz="914400" rtl="1" eaLnBrk="1" fontAlgn="auto" latinLnBrk="0" hangingPunct="1">
              <a:lnSpc>
                <a:spcPct val="90000"/>
              </a:lnSpc>
              <a:spcBef>
                <a:spcPts val="1000"/>
              </a:spcBef>
              <a:spcAft>
                <a:spcPts val="0"/>
              </a:spcAft>
              <a:buClr>
                <a:schemeClr val="accent1"/>
              </a:buClr>
              <a:buSzTx/>
              <a:buFont typeface="Arial" charset="0"/>
              <a:buChar char="•"/>
              <a:tabLst/>
              <a:defRPr sz="1800" b="0" i="0">
                <a:latin typeface="Arial Hebrew" charset="-79"/>
                <a:ea typeface="Arial Hebrew" charset="-79"/>
                <a:cs typeface="Arial Hebrew" charset="-79"/>
              </a:defRPr>
            </a:lvl1pPr>
            <a:lvl2pPr marL="742950" indent="-285750" algn="r" rtl="1">
              <a:buClr>
                <a:schemeClr val="accent1"/>
              </a:buClr>
              <a:buFont typeface="Arial" charset="0"/>
              <a:buChar char="•"/>
              <a:defRPr sz="1800" b="0" i="0">
                <a:latin typeface="Arial Hebrew" charset="-79"/>
                <a:ea typeface="Arial Hebrew" charset="-79"/>
                <a:cs typeface="Arial Hebrew" charset="-79"/>
              </a:defRPr>
            </a:lvl2pPr>
            <a:lvl3pPr marL="1200150" indent="-285750" algn="r" rtl="1">
              <a:buClr>
                <a:schemeClr val="accent1"/>
              </a:buClr>
              <a:buFont typeface="Arial" charset="0"/>
              <a:buChar char="•"/>
              <a:defRPr sz="1800" b="0" i="0">
                <a:latin typeface="Arial Hebrew" charset="-79"/>
                <a:ea typeface="Arial Hebrew" charset="-79"/>
                <a:cs typeface="Arial Hebrew" charset="-79"/>
              </a:defRPr>
            </a:lvl3pPr>
            <a:lvl4pPr marL="1657350" indent="-285750" algn="r" rtl="1">
              <a:buClr>
                <a:schemeClr val="accent1"/>
              </a:buClr>
              <a:buFont typeface="Arial" charset="0"/>
              <a:buChar char="•"/>
              <a:defRPr sz="1800" b="0" i="0">
                <a:latin typeface="Arial Hebrew" charset="-79"/>
                <a:ea typeface="Arial Hebrew" charset="-79"/>
                <a:cs typeface="Arial Hebrew" charset="-79"/>
              </a:defRPr>
            </a:lvl4pPr>
            <a:lvl5pPr marL="2114550" indent="-285750" algn="r" rtl="1">
              <a:buClr>
                <a:schemeClr val="accent1"/>
              </a:buClr>
              <a:buFont typeface="Arial" charset="0"/>
              <a:buChar char="•"/>
              <a:defRPr sz="1800" b="0" i="0">
                <a:latin typeface="Arial Hebrew" charset="-79"/>
                <a:ea typeface="Arial Hebrew" charset="-79"/>
                <a:cs typeface="Arial Hebrew" charset="-79"/>
              </a:defRPr>
            </a:lvl5pPr>
          </a:lstStyle>
          <a:p>
            <a:pPr marL="285750" marR="0" lvl="0" indent="-285750" algn="r" defTabSz="914400" rtl="1" eaLnBrk="1" fontAlgn="auto" latinLnBrk="0" hangingPunct="1">
              <a:lnSpc>
                <a:spcPct val="90000"/>
              </a:lnSpc>
              <a:spcBef>
                <a:spcPts val="1000"/>
              </a:spcBef>
              <a:spcAft>
                <a:spcPts val="0"/>
              </a:spcAft>
              <a:buClr>
                <a:schemeClr val="accent1"/>
              </a:buClr>
              <a:buSzTx/>
              <a:buFont typeface="Arial" charset="0"/>
              <a:buChar char="•"/>
              <a:tabLst/>
              <a:defRPr/>
            </a:pPr>
            <a:r>
              <a:rPr lang="he-IL" dirty="0"/>
              <a:t>כאן יש להזין את תוכן השקף. כאן יש להזין את תוכן השקף. כאן יש להזין את תוכן השקף. כאן יש להזין את תוכן השקף. כאן יש להזין את תוכן השקף. כאן יש להזין את תוכן השקף.</a:t>
            </a:r>
          </a:p>
          <a:p>
            <a:pPr marL="285750" marR="0" lvl="0" indent="-285750" algn="r" defTabSz="914400" rtl="1" eaLnBrk="1" fontAlgn="auto" latinLnBrk="0" hangingPunct="1">
              <a:lnSpc>
                <a:spcPct val="90000"/>
              </a:lnSpc>
              <a:spcBef>
                <a:spcPts val="1000"/>
              </a:spcBef>
              <a:spcAft>
                <a:spcPts val="0"/>
              </a:spcAft>
              <a:buClr>
                <a:schemeClr val="accent1"/>
              </a:buClr>
              <a:buSzTx/>
              <a:buFont typeface="Arial" charset="0"/>
              <a:buChar char="•"/>
              <a:tabLst/>
              <a:defRPr/>
            </a:pPr>
            <a:r>
              <a:rPr lang="he-IL" dirty="0"/>
              <a:t>כאן יש להזין את תוכן השקף. כאן יש להזין את תוכן השקף. כאן יש להזין את תוכן השקף. כאן יש להזין את תוכן השקף. כאן יש להזין את תוכן השקף. כאן יש להזין את תוכן השקף. כאן יש להזין את תוכן השקף. כאן יש להזין את תוכן השקף. כאן יש להזין את תוכן השקף.</a:t>
            </a:r>
          </a:p>
          <a:p>
            <a:pPr marL="285750" marR="0" lvl="0" indent="-285750" algn="r" defTabSz="914400" rtl="1" eaLnBrk="1" fontAlgn="auto" latinLnBrk="0" hangingPunct="1">
              <a:lnSpc>
                <a:spcPct val="90000"/>
              </a:lnSpc>
              <a:spcBef>
                <a:spcPts val="1000"/>
              </a:spcBef>
              <a:spcAft>
                <a:spcPts val="0"/>
              </a:spcAft>
              <a:buClr>
                <a:schemeClr val="accent1"/>
              </a:buClr>
              <a:buSzTx/>
              <a:buFont typeface="Arial" charset="0"/>
              <a:buChar char="•"/>
              <a:tabLst/>
              <a:defRPr/>
            </a:pPr>
            <a:r>
              <a:rPr lang="he-IL" dirty="0"/>
              <a:t>כאן יש להזין את תוכן השקף. כאן יש להזין את תוכן השקף. </a:t>
            </a:r>
          </a:p>
        </p:txBody>
      </p:sp>
    </p:spTree>
    <p:extLst>
      <p:ext uri="{BB962C8B-B14F-4D97-AF65-F5344CB8AC3E}">
        <p14:creationId xmlns:p14="http://schemas.microsoft.com/office/powerpoint/2010/main" val="4233131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כותרת צד - ריק">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8548464" y="566928"/>
            <a:ext cx="2962656" cy="4206371"/>
          </a:xfrm>
          <a:prstGeom prst="rect">
            <a:avLst/>
          </a:prstGeom>
          <a:solidFill>
            <a:schemeClr val="bg1"/>
          </a:solidFill>
          <a:ln w="88900">
            <a:solidFill>
              <a:srgbClr val="9594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8" name="Text Placeholder 7"/>
          <p:cNvSpPr>
            <a:spLocks noGrp="1"/>
          </p:cNvSpPr>
          <p:nvPr>
            <p:ph type="body" sz="quarter" idx="10" hasCustomPrompt="1"/>
          </p:nvPr>
        </p:nvSpPr>
        <p:spPr>
          <a:xfrm>
            <a:off x="8738361" y="1188720"/>
            <a:ext cx="2582863" cy="2563399"/>
          </a:xfrm>
          <a:prstGeom prst="rect">
            <a:avLst/>
          </a:prstGeom>
        </p:spPr>
        <p:txBody>
          <a:bodyPr anchor="b" anchorCtr="0"/>
          <a:lstStyle>
            <a:lvl1pPr marL="0" indent="0" algn="r" rtl="1">
              <a:lnSpc>
                <a:spcPts val="4000"/>
              </a:lnSpc>
              <a:buNone/>
              <a:defRPr sz="4500" b="0" i="0" baseline="0">
                <a:latin typeface="Arial" charset="0"/>
                <a:ea typeface="Arial" charset="0"/>
                <a:cs typeface="Arial" charset="0"/>
              </a:defRPr>
            </a:lvl1pPr>
            <a:lvl2pPr marL="457200" indent="0" algn="r" rtl="1">
              <a:buNone/>
              <a:defRPr b="0" i="0">
                <a:latin typeface="Arial" charset="0"/>
                <a:ea typeface="Arial" charset="0"/>
                <a:cs typeface="Arial" charset="0"/>
              </a:defRPr>
            </a:lvl2pPr>
            <a:lvl3pPr marL="914400" indent="0" algn="r" rtl="1">
              <a:buNone/>
              <a:defRPr b="0" i="0">
                <a:latin typeface="Arial" charset="0"/>
                <a:ea typeface="Arial" charset="0"/>
                <a:cs typeface="Arial" charset="0"/>
              </a:defRPr>
            </a:lvl3pPr>
            <a:lvl4pPr marL="1371600" indent="0" algn="r" rtl="1">
              <a:buNone/>
              <a:defRPr b="0" i="0">
                <a:latin typeface="Arial" charset="0"/>
                <a:ea typeface="Arial" charset="0"/>
                <a:cs typeface="Arial" charset="0"/>
              </a:defRPr>
            </a:lvl4pPr>
            <a:lvl5pPr marL="1828800" indent="0" algn="r" rtl="1">
              <a:buNone/>
              <a:defRPr b="0" i="0">
                <a:latin typeface="Arial" charset="0"/>
                <a:ea typeface="Arial" charset="0"/>
                <a:cs typeface="Arial" charset="0"/>
              </a:defRPr>
            </a:lvl5pPr>
          </a:lstStyle>
          <a:p>
            <a:pPr lvl="0"/>
            <a:r>
              <a:rPr lang="he-IL" dirty="0"/>
              <a:t>כאן תהיה הכותרת הראשית </a:t>
            </a:r>
            <a:br>
              <a:rPr lang="en-US" dirty="0"/>
            </a:br>
            <a:r>
              <a:rPr lang="he-IL" dirty="0"/>
              <a:t>של השקף</a:t>
            </a:r>
            <a:endParaRPr lang="en-US" dirty="0"/>
          </a:p>
        </p:txBody>
      </p:sp>
      <p:sp>
        <p:nvSpPr>
          <p:cNvPr id="4" name="Text Placeholder 3"/>
          <p:cNvSpPr>
            <a:spLocks noGrp="1"/>
          </p:cNvSpPr>
          <p:nvPr>
            <p:ph type="body" sz="quarter" idx="11" hasCustomPrompt="1"/>
          </p:nvPr>
        </p:nvSpPr>
        <p:spPr>
          <a:xfrm>
            <a:off x="8784271" y="4088130"/>
            <a:ext cx="2536953" cy="557022"/>
          </a:xfrm>
          <a:prstGeom prst="rect">
            <a:avLst/>
          </a:prstGeom>
        </p:spPr>
        <p:txBody>
          <a:bodyPr/>
          <a:lstStyle>
            <a:lvl1pPr marL="0" marR="0" indent="0" algn="r" defTabSz="914400" rtl="1" eaLnBrk="1" fontAlgn="auto" latinLnBrk="0" hangingPunct="1">
              <a:lnSpc>
                <a:spcPct val="90000"/>
              </a:lnSpc>
              <a:spcBef>
                <a:spcPts val="1000"/>
              </a:spcBef>
              <a:spcAft>
                <a:spcPts val="0"/>
              </a:spcAft>
              <a:buClrTx/>
              <a:buSzTx/>
              <a:buFont typeface="Arial"/>
              <a:buNone/>
              <a:tabLst/>
              <a:defRPr sz="1750" b="0" i="0">
                <a:latin typeface="Arial Hebrew" charset="-79"/>
                <a:ea typeface="Arial Hebrew" charset="-79"/>
                <a:cs typeface="Arial Hebrew" charset="-79"/>
              </a:defRPr>
            </a:lvl1pPr>
            <a:lvl2pPr marL="457200" indent="0" algn="r" rtl="1">
              <a:buNone/>
              <a:defRPr sz="1750" b="0" i="0">
                <a:latin typeface="Arial Hebrew" charset="-79"/>
                <a:ea typeface="Arial Hebrew" charset="-79"/>
                <a:cs typeface="Arial Hebrew" charset="-79"/>
              </a:defRPr>
            </a:lvl2pPr>
            <a:lvl3pPr marL="914400" indent="0" algn="r" rtl="1">
              <a:buNone/>
              <a:defRPr sz="1750" b="0" i="0">
                <a:latin typeface="Arial Hebrew" charset="-79"/>
                <a:ea typeface="Arial Hebrew" charset="-79"/>
                <a:cs typeface="Arial Hebrew" charset="-79"/>
              </a:defRPr>
            </a:lvl3pPr>
            <a:lvl4pPr marL="1371600" indent="0" algn="r" rtl="1">
              <a:buNone/>
              <a:defRPr sz="1750" b="0" i="0">
                <a:latin typeface="Arial Hebrew" charset="-79"/>
                <a:ea typeface="Arial Hebrew" charset="-79"/>
                <a:cs typeface="Arial Hebrew" charset="-79"/>
              </a:defRPr>
            </a:lvl4pPr>
            <a:lvl5pPr marL="1828800" indent="0" algn="r" rtl="1">
              <a:buNone/>
              <a:defRPr sz="1750" b="0" i="0">
                <a:latin typeface="Arial Hebrew" charset="-79"/>
                <a:ea typeface="Arial Hebrew" charset="-79"/>
                <a:cs typeface="Arial Hebrew" charset="-79"/>
              </a:defRPr>
            </a:lvl5pPr>
          </a:lstStyle>
          <a:p>
            <a:pPr rtl="1"/>
            <a:r>
              <a:rPr lang="he-IL" dirty="0">
                <a:effectLst/>
                <a:latin typeface="Arial Hebrew" charset="-79"/>
              </a:rPr>
              <a:t>כאן תהיה כותרת משנה</a:t>
            </a:r>
          </a:p>
        </p:txBody>
      </p:sp>
      <p:sp>
        <p:nvSpPr>
          <p:cNvPr id="9" name="Rectangle 8"/>
          <p:cNvSpPr/>
          <p:nvPr userDrawn="1"/>
        </p:nvSpPr>
        <p:spPr>
          <a:xfrm>
            <a:off x="10858472" y="3956537"/>
            <a:ext cx="334736" cy="734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endParaRPr lang="en-US">
              <a:solidFill>
                <a:srgbClr val="FFFFFF"/>
              </a:solidFill>
            </a:endParaRPr>
          </a:p>
        </p:txBody>
      </p:sp>
    </p:spTree>
    <p:extLst>
      <p:ext uri="{BB962C8B-B14F-4D97-AF65-F5344CB8AC3E}">
        <p14:creationId xmlns:p14="http://schemas.microsoft.com/office/powerpoint/2010/main" val="4027963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כותרת עליונה - מחולק ל 4">
    <p:spTree>
      <p:nvGrpSpPr>
        <p:cNvPr id="1" name=""/>
        <p:cNvGrpSpPr/>
        <p:nvPr/>
      </p:nvGrpSpPr>
      <p:grpSpPr>
        <a:xfrm>
          <a:off x="0" y="0"/>
          <a:ext cx="0" cy="0"/>
          <a:chOff x="0" y="0"/>
          <a:chExt cx="0" cy="0"/>
        </a:xfrm>
      </p:grpSpPr>
      <p:cxnSp>
        <p:nvCxnSpPr>
          <p:cNvPr id="7" name="Straight Connector 6"/>
          <p:cNvCxnSpPr/>
          <p:nvPr userDrawn="1"/>
        </p:nvCxnSpPr>
        <p:spPr>
          <a:xfrm>
            <a:off x="3058297" y="1408672"/>
            <a:ext cx="0" cy="3830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073346" y="1408672"/>
            <a:ext cx="0" cy="3830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125465" y="1408672"/>
            <a:ext cx="0" cy="3830594"/>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3AEDDE2E-76A0-4AAC-8556-6AE25DCB9ABE}"/>
              </a:ext>
            </a:extLst>
          </p:cNvPr>
          <p:cNvSpPr>
            <a:spLocks noGrp="1"/>
          </p:cNvSpPr>
          <p:nvPr>
            <p:ph type="body" sz="quarter" idx="10" hasCustomPrompt="1"/>
          </p:nvPr>
        </p:nvSpPr>
        <p:spPr>
          <a:xfrm>
            <a:off x="1410056" y="327199"/>
            <a:ext cx="10066946" cy="636587"/>
          </a:xfrm>
          <a:prstGeom prst="rect">
            <a:avLst/>
          </a:prstGeom>
        </p:spPr>
        <p:txBody>
          <a:bodyPr/>
          <a:lstStyle>
            <a:lvl1pPr marL="0" indent="0" algn="r">
              <a:buNone/>
              <a:defRPr sz="2800" b="1">
                <a:latin typeface="Arial Hebrew" charset="-79"/>
                <a:ea typeface="Arial Hebrew" charset="-79"/>
                <a:cs typeface="Arial Hebrew" charset="-79"/>
              </a:defRPr>
            </a:lvl1pPr>
            <a:lvl2pPr marL="457200" indent="0" algn="ctr">
              <a:buNone/>
              <a:defRPr sz="4550">
                <a:latin typeface="Arial Hebrew" charset="-79"/>
                <a:ea typeface="Arial Hebrew" charset="-79"/>
                <a:cs typeface="Arial Hebrew" charset="-79"/>
              </a:defRPr>
            </a:lvl2pPr>
            <a:lvl3pPr marL="914400" indent="0" algn="ctr">
              <a:buNone/>
              <a:defRPr sz="4550">
                <a:latin typeface="Arial Hebrew" charset="-79"/>
                <a:ea typeface="Arial Hebrew" charset="-79"/>
                <a:cs typeface="Arial Hebrew" charset="-79"/>
              </a:defRPr>
            </a:lvl3pPr>
            <a:lvl4pPr marL="1371600" indent="0" algn="ctr">
              <a:buNone/>
              <a:defRPr sz="4550">
                <a:latin typeface="Arial Hebrew" charset="-79"/>
                <a:ea typeface="Arial Hebrew" charset="-79"/>
                <a:cs typeface="Arial Hebrew" charset="-79"/>
              </a:defRPr>
            </a:lvl4pPr>
            <a:lvl5pPr marL="1828800" indent="0" algn="ctr">
              <a:buNone/>
              <a:defRPr sz="4550">
                <a:latin typeface="Arial Hebrew" charset="-79"/>
                <a:ea typeface="Arial Hebrew" charset="-79"/>
                <a:cs typeface="Arial Hebrew" charset="-79"/>
              </a:defRPr>
            </a:lvl5pPr>
          </a:lstStyle>
          <a:p>
            <a:pPr lvl="0"/>
            <a:r>
              <a:rPr lang="he-IL" dirty="0"/>
              <a:t>כאן תהיה הכותרת הראשית של השקף</a:t>
            </a:r>
            <a:endParaRPr lang="en-US" dirty="0"/>
          </a:p>
        </p:txBody>
      </p:sp>
      <p:sp>
        <p:nvSpPr>
          <p:cNvPr id="10" name="Rectangle 2">
            <a:extLst>
              <a:ext uri="{FF2B5EF4-FFF2-40B4-BE49-F238E27FC236}">
                <a16:creationId xmlns:a16="http://schemas.microsoft.com/office/drawing/2014/main" id="{88BF3E02-D9EB-46B2-8606-A51D90E18D1A}"/>
              </a:ext>
            </a:extLst>
          </p:cNvPr>
          <p:cNvSpPr/>
          <p:nvPr userDrawn="1"/>
        </p:nvSpPr>
        <p:spPr>
          <a:xfrm flipH="1">
            <a:off x="11576788" y="327199"/>
            <a:ext cx="45720" cy="546719"/>
          </a:xfrm>
          <a:prstGeom prst="rect">
            <a:avLst/>
          </a:prstGeom>
          <a:solidFill>
            <a:srgbClr val="6BBF49"/>
          </a:solidFill>
          <a:ln cap="flat">
            <a:noFill/>
            <a:prstDash val="solid"/>
          </a:ln>
        </p:spPr>
        <p:txBody>
          <a:bodyPr vert="horz" wrap="square" lIns="91440" tIns="45720" rIns="91440" bIns="45720" anchor="ctr" anchorCtr="1" compatLnSpc="1">
            <a:noAutofit/>
          </a:bodyPr>
          <a:lstStyle/>
          <a:p>
            <a:pPr algn="ctr" rtl="1">
              <a:defRPr sz="1800" b="0" i="0" u="none" strike="noStrike" kern="0" cap="none" spc="0" baseline="0">
                <a:solidFill>
                  <a:srgbClr val="000000"/>
                </a:solidFill>
                <a:uFillTx/>
              </a:defRPr>
            </a:pPr>
            <a:endParaRPr lang="he-IL" kern="0">
              <a:solidFill>
                <a:srgbClr val="FFFFFF"/>
              </a:solidFill>
            </a:endParaRPr>
          </a:p>
        </p:txBody>
      </p:sp>
    </p:spTree>
    <p:extLst>
      <p:ext uri="{BB962C8B-B14F-4D97-AF65-F5344CB8AC3E}">
        <p14:creationId xmlns:p14="http://schemas.microsoft.com/office/powerpoint/2010/main" val="538791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כותרת עליונה - ריקה 3">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0" y="204788"/>
            <a:ext cx="12192000" cy="636587"/>
          </a:xfrm>
          <a:prstGeom prst="rect">
            <a:avLst/>
          </a:prstGeom>
        </p:spPr>
        <p:txBody>
          <a:bodyPr/>
          <a:lstStyle>
            <a:lvl1pPr marL="0" indent="0" algn="ctr">
              <a:buNone/>
              <a:defRPr sz="4550">
                <a:latin typeface="Arial Hebrew" charset="-79"/>
                <a:ea typeface="Arial Hebrew" charset="-79"/>
                <a:cs typeface="Arial Hebrew" charset="-79"/>
              </a:defRPr>
            </a:lvl1pPr>
            <a:lvl2pPr marL="457200" indent="0" algn="ctr">
              <a:buNone/>
              <a:defRPr sz="4550">
                <a:latin typeface="Arial Hebrew" charset="-79"/>
                <a:ea typeface="Arial Hebrew" charset="-79"/>
                <a:cs typeface="Arial Hebrew" charset="-79"/>
              </a:defRPr>
            </a:lvl2pPr>
            <a:lvl3pPr marL="914400" indent="0" algn="ctr">
              <a:buNone/>
              <a:defRPr sz="4550">
                <a:latin typeface="Arial Hebrew" charset="-79"/>
                <a:ea typeface="Arial Hebrew" charset="-79"/>
                <a:cs typeface="Arial Hebrew" charset="-79"/>
              </a:defRPr>
            </a:lvl3pPr>
            <a:lvl4pPr marL="1371600" indent="0" algn="ctr">
              <a:buNone/>
              <a:defRPr sz="4550">
                <a:latin typeface="Arial Hebrew" charset="-79"/>
                <a:ea typeface="Arial Hebrew" charset="-79"/>
                <a:cs typeface="Arial Hebrew" charset="-79"/>
              </a:defRPr>
            </a:lvl4pPr>
            <a:lvl5pPr marL="1828800" indent="0" algn="ctr">
              <a:buNone/>
              <a:defRPr sz="4550">
                <a:latin typeface="Arial Hebrew" charset="-79"/>
                <a:ea typeface="Arial Hebrew" charset="-79"/>
                <a:cs typeface="Arial Hebrew" charset="-79"/>
              </a:defRPr>
            </a:lvl5pPr>
          </a:lstStyle>
          <a:p>
            <a:pPr lvl="0"/>
            <a:r>
              <a:rPr lang="he-IL" dirty="0"/>
              <a:t>כאן תהיה הכותרת הראשית של השקף</a:t>
            </a:r>
            <a:endParaRPr lang="en-US" dirty="0"/>
          </a:p>
        </p:txBody>
      </p:sp>
    </p:spTree>
    <p:extLst>
      <p:ext uri="{BB962C8B-B14F-4D97-AF65-F5344CB8AC3E}">
        <p14:creationId xmlns:p14="http://schemas.microsoft.com/office/powerpoint/2010/main" val="3222264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כותרת עליונה - ריקה 3">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1410056" y="327199"/>
            <a:ext cx="10066946" cy="636587"/>
          </a:xfrm>
          <a:prstGeom prst="rect">
            <a:avLst/>
          </a:prstGeom>
        </p:spPr>
        <p:txBody>
          <a:bodyPr/>
          <a:lstStyle>
            <a:lvl1pPr marL="0" indent="0" algn="r">
              <a:buNone/>
              <a:defRPr sz="2800" b="1">
                <a:latin typeface="Arial Hebrew" charset="-79"/>
                <a:ea typeface="Arial Hebrew" charset="-79"/>
                <a:cs typeface="Arial Hebrew" charset="-79"/>
              </a:defRPr>
            </a:lvl1pPr>
            <a:lvl2pPr marL="457200" indent="0" algn="ctr">
              <a:buNone/>
              <a:defRPr sz="4550">
                <a:latin typeface="Arial Hebrew" charset="-79"/>
                <a:ea typeface="Arial Hebrew" charset="-79"/>
                <a:cs typeface="Arial Hebrew" charset="-79"/>
              </a:defRPr>
            </a:lvl2pPr>
            <a:lvl3pPr marL="914400" indent="0" algn="ctr">
              <a:buNone/>
              <a:defRPr sz="4550">
                <a:latin typeface="Arial Hebrew" charset="-79"/>
                <a:ea typeface="Arial Hebrew" charset="-79"/>
                <a:cs typeface="Arial Hebrew" charset="-79"/>
              </a:defRPr>
            </a:lvl3pPr>
            <a:lvl4pPr marL="1371600" indent="0" algn="ctr">
              <a:buNone/>
              <a:defRPr sz="4550">
                <a:latin typeface="Arial Hebrew" charset="-79"/>
                <a:ea typeface="Arial Hebrew" charset="-79"/>
                <a:cs typeface="Arial Hebrew" charset="-79"/>
              </a:defRPr>
            </a:lvl4pPr>
            <a:lvl5pPr marL="1828800" indent="0" algn="ctr">
              <a:buNone/>
              <a:defRPr sz="4550">
                <a:latin typeface="Arial Hebrew" charset="-79"/>
                <a:ea typeface="Arial Hebrew" charset="-79"/>
                <a:cs typeface="Arial Hebrew" charset="-79"/>
              </a:defRPr>
            </a:lvl5pPr>
          </a:lstStyle>
          <a:p>
            <a:pPr lvl="0"/>
            <a:r>
              <a:rPr lang="he-IL" dirty="0"/>
              <a:t>כאן תהיה הכותרת הראשית של השקף</a:t>
            </a:r>
            <a:endParaRPr lang="en-US" dirty="0"/>
          </a:p>
        </p:txBody>
      </p:sp>
      <p:sp>
        <p:nvSpPr>
          <p:cNvPr id="4" name="Rectangle 2">
            <a:extLst>
              <a:ext uri="{FF2B5EF4-FFF2-40B4-BE49-F238E27FC236}">
                <a16:creationId xmlns:a16="http://schemas.microsoft.com/office/drawing/2014/main" id="{2C37C6CB-3338-47D0-82EB-038982CC9437}"/>
              </a:ext>
            </a:extLst>
          </p:cNvPr>
          <p:cNvSpPr/>
          <p:nvPr userDrawn="1"/>
        </p:nvSpPr>
        <p:spPr>
          <a:xfrm flipH="1">
            <a:off x="11576788" y="327199"/>
            <a:ext cx="45720" cy="546719"/>
          </a:xfrm>
          <a:prstGeom prst="rect">
            <a:avLst/>
          </a:prstGeom>
          <a:solidFill>
            <a:srgbClr val="6BBF49"/>
          </a:solidFill>
          <a:ln cap="flat">
            <a:noFill/>
            <a:prstDash val="solid"/>
          </a:ln>
        </p:spPr>
        <p:txBody>
          <a:bodyPr vert="horz" wrap="square" lIns="91440" tIns="45720" rIns="91440" bIns="45720" anchor="ctr" anchorCtr="1" compatLnSpc="1">
            <a:noAutofit/>
          </a:bodyPr>
          <a:lstStyle/>
          <a:p>
            <a:pPr algn="ctr" rtl="1">
              <a:defRPr sz="1800" b="0" i="0" u="none" strike="noStrike" kern="0" cap="none" spc="0" baseline="0">
                <a:solidFill>
                  <a:srgbClr val="000000"/>
                </a:solidFill>
                <a:uFillTx/>
              </a:defRPr>
            </a:pPr>
            <a:endParaRPr lang="he-IL" kern="0">
              <a:solidFill>
                <a:srgbClr val="FFFFFF"/>
              </a:solidFill>
            </a:endParaRPr>
          </a:p>
        </p:txBody>
      </p:sp>
    </p:spTree>
    <p:extLst>
      <p:ext uri="{BB962C8B-B14F-4D97-AF65-F5344CB8AC3E}">
        <p14:creationId xmlns:p14="http://schemas.microsoft.com/office/powerpoint/2010/main" val="1297100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תבנית ריקה">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268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sp>
        <p:nvSpPr>
          <p:cNvPr id="31" name="SP Agenda Notice" hidden="1"/>
          <p:cNvSpPr>
            <a:spLocks noGrp="1"/>
          </p:cNvSpPr>
          <p:nvPr>
            <p:ph sz="quarter" idx="13" hasCustomPrompt="1"/>
          </p:nvPr>
        </p:nvSpPr>
        <p:spPr>
          <a:xfrm>
            <a:off x="12344400" y="48315"/>
            <a:ext cx="3103200" cy="0"/>
          </a:xfrm>
          <a:prstGeom prst="rect">
            <a:avLst/>
          </a:prstGeom>
          <a:solidFill>
            <a:schemeClr val="accent2"/>
          </a:solidFill>
        </p:spPr>
        <p:txBody>
          <a:bodyPr>
            <a:noAutofit/>
          </a:bodyPr>
          <a:lstStyle>
            <a:lvl1pPr marL="0" indent="0">
              <a:buFontTx/>
              <a:buNone/>
              <a:defRPr sz="800" b="0" i="0" baseline="0">
                <a:solidFill>
                  <a:schemeClr val="tx1"/>
                </a:solidFill>
              </a:defRPr>
            </a:lvl1pPr>
            <a:lvl2pPr marL="172641" marR="0" indent="-171450" algn="l" defTabSz="684593" rtl="0" eaLnBrk="1" fontAlgn="base" latinLnBrk="0" hangingPunct="1">
              <a:lnSpc>
                <a:spcPct val="100000"/>
              </a:lnSpc>
              <a:spcBef>
                <a:spcPct val="0"/>
              </a:spcBef>
              <a:spcAft>
                <a:spcPts val="0"/>
              </a:spcAft>
              <a:buClrTx/>
              <a:buSzTx/>
              <a:buFont typeface="Arial" panose="020B0604020202020204" pitchFamily="34" charset="0"/>
              <a:buChar char="•"/>
              <a:tabLst/>
              <a:defRPr sz="800" baseline="0">
                <a:solidFill>
                  <a:schemeClr val="tx1"/>
                </a:solidFill>
              </a:defRPr>
            </a:lvl2pPr>
            <a:lvl3pPr>
              <a:defRPr sz="900"/>
            </a:lvl3pPr>
            <a:lvl4pPr>
              <a:defRPr sz="900"/>
            </a:lvl4pPr>
            <a:lvl5pPr>
              <a:defRPr sz="900"/>
            </a:lvl5pPr>
          </a:lstStyle>
          <a:p>
            <a:pPr lvl="0"/>
            <a:r>
              <a:rPr lang="en-US" noProof="0" dirty="0"/>
              <a:t>This is the </a:t>
            </a:r>
            <a:r>
              <a:rPr lang="en-US" noProof="0" dirty="0" err="1"/>
              <a:t>SlideProof</a:t>
            </a:r>
            <a:r>
              <a:rPr lang="en-US" noProof="0" dirty="0"/>
              <a:t> Agenda Layout</a:t>
            </a:r>
          </a:p>
          <a:p>
            <a:pPr lvl="0"/>
            <a:r>
              <a:rPr lang="en-US" noProof="0" dirty="0"/>
              <a:t>http://www.veodin.com/slideproof/manual/agenda/</a:t>
            </a:r>
          </a:p>
          <a:p>
            <a:pPr lvl="0"/>
            <a:r>
              <a:rPr lang="en-US" noProof="0" dirty="0"/>
              <a:t>Use the Selection Pane (Alt+F10) to make the hidden shapes of the Agenda visible. Make sure you group them again after editing and rename them with </a:t>
            </a:r>
            <a:r>
              <a:rPr lang="en-US" noProof="0" dirty="0" err="1"/>
              <a:t>SlideProof</a:t>
            </a:r>
            <a:r>
              <a:rPr lang="en-US" noProof="0" dirty="0"/>
              <a:t> &gt; Agenda &gt; Rename Agenda Groups</a:t>
            </a:r>
          </a:p>
          <a:p>
            <a:pPr lvl="0"/>
            <a:r>
              <a:rPr lang="en-US" noProof="0" dirty="0"/>
              <a:t>Expected group names are:</a:t>
            </a:r>
          </a:p>
          <a:p>
            <a:pPr lvl="1"/>
            <a:endParaRPr lang="en-US" noProof="0" dirty="0"/>
          </a:p>
          <a:p>
            <a:pPr lvl="1"/>
            <a:r>
              <a:rPr lang="en-US" noProof="0" dirty="0"/>
              <a:t>SP Agenda Section - Mandatory</a:t>
            </a:r>
          </a:p>
          <a:p>
            <a:pPr lvl="1"/>
            <a:r>
              <a:rPr lang="en-US" noProof="0" dirty="0"/>
              <a:t>SP Agenda Section Highlight - Highlight the current section</a:t>
            </a:r>
          </a:p>
          <a:p>
            <a:pPr lvl="1"/>
            <a:r>
              <a:rPr lang="en-US" noProof="0" dirty="0"/>
              <a:t>SP Agenda Subsection - Mandatory if showing subsections</a:t>
            </a:r>
          </a:p>
          <a:p>
            <a:pPr lvl="1"/>
            <a:r>
              <a:rPr lang="en-US" noProof="0" dirty="0"/>
              <a:t>SP Agenda Subsection Highlight - Highlight the current subsection</a:t>
            </a:r>
          </a:p>
          <a:p>
            <a:pPr lvl="0"/>
            <a:r>
              <a:rPr lang="en-US" noProof="0" dirty="0"/>
              <a:t>Any shapes or images inside the groups will appear on the agenda pages. This notice (SP Agenda Notice) will not appear on the agenda pages.</a:t>
            </a:r>
          </a:p>
          <a:p>
            <a:pPr lvl="0"/>
            <a:r>
              <a:rPr lang="en-US" noProof="0" dirty="0"/>
              <a:t>Valid text placeholders are:</a:t>
            </a:r>
          </a:p>
          <a:p>
            <a:pPr lvl="1"/>
            <a:endParaRPr lang="en-US" noProof="0" dirty="0"/>
          </a:p>
          <a:p>
            <a:pPr lvl="1"/>
            <a:r>
              <a:rPr lang="en-US" noProof="0" dirty="0"/>
              <a:t>Section number:</a:t>
            </a:r>
          </a:p>
          <a:p>
            <a:pPr lvl="1"/>
            <a:r>
              <a:rPr lang="en-US" noProof="0" dirty="0"/>
              <a:t>&lt;N&gt; for Arabic number 1, 2, 3</a:t>
            </a:r>
          </a:p>
          <a:p>
            <a:pPr lvl="1"/>
            <a:r>
              <a:rPr lang="en-US" noProof="0" dirty="0"/>
              <a:t>&lt;R&gt; for Roman numeral I, II, III</a:t>
            </a:r>
          </a:p>
          <a:p>
            <a:pPr lvl="1"/>
            <a:r>
              <a:rPr lang="en-US" noProof="0" dirty="0"/>
              <a:t>&lt;RL&gt; for lower-case Roman numeral </a:t>
            </a:r>
            <a:r>
              <a:rPr lang="en-US" noProof="0" dirty="0" err="1"/>
              <a:t>i</a:t>
            </a:r>
            <a:r>
              <a:rPr lang="en-US" noProof="0" dirty="0"/>
              <a:t>, ii, iii</a:t>
            </a:r>
          </a:p>
          <a:p>
            <a:pPr lvl="1"/>
            <a:r>
              <a:rPr lang="en-US" noProof="0" dirty="0"/>
              <a:t>&lt;A&gt; for alphabetic character A, B, C</a:t>
            </a:r>
          </a:p>
          <a:p>
            <a:pPr lvl="1"/>
            <a:r>
              <a:rPr lang="en-US" noProof="0" dirty="0"/>
              <a:t>&lt;AL&gt; for lower-case Alphabetic character</a:t>
            </a:r>
          </a:p>
          <a:p>
            <a:pPr lvl="1"/>
            <a:r>
              <a:rPr lang="en-US" noProof="0" dirty="0"/>
              <a:t>&lt;TEXT&gt;</a:t>
            </a:r>
          </a:p>
          <a:p>
            <a:pPr lvl="1"/>
            <a:r>
              <a:rPr lang="en-US" noProof="0" dirty="0"/>
              <a:t>&lt;RESPONSIBLE&gt;</a:t>
            </a:r>
          </a:p>
          <a:p>
            <a:pPr lvl="1"/>
            <a:r>
              <a:rPr lang="en-US" noProof="0" dirty="0"/>
              <a:t>&lt;TIMESLOT&gt;</a:t>
            </a:r>
          </a:p>
          <a:p>
            <a:pPr lvl="1"/>
            <a:r>
              <a:rPr lang="en-US" noProof="0" dirty="0"/>
              <a:t>&lt;DURATION&gt; for duration</a:t>
            </a:r>
          </a:p>
          <a:p>
            <a:pPr lvl="1"/>
            <a:r>
              <a:rPr lang="en-US" noProof="0" dirty="0"/>
              <a:t>&lt;P&gt; for page number</a:t>
            </a:r>
          </a:p>
          <a:p>
            <a:pPr lvl="0"/>
            <a:r>
              <a:rPr lang="en-US" noProof="0" dirty="0"/>
              <a:t>If you want the agenda to be vertically centered on each Agenda slide, rename this layout to:</a:t>
            </a:r>
          </a:p>
          <a:p>
            <a:pPr lvl="1"/>
            <a:endParaRPr lang="en-US" noProof="0" dirty="0"/>
          </a:p>
          <a:p>
            <a:pPr lvl="1"/>
            <a:r>
              <a:rPr lang="en-US" noProof="0" dirty="0"/>
              <a:t>SP Agenda Vertical</a:t>
            </a:r>
          </a:p>
        </p:txBody>
      </p:sp>
      <p:grpSp>
        <p:nvGrpSpPr>
          <p:cNvPr id="3" name="SP Agenda Section" hidden="1"/>
          <p:cNvGrpSpPr/>
          <p:nvPr userDrawn="1"/>
        </p:nvGrpSpPr>
        <p:grpSpPr>
          <a:xfrm>
            <a:off x="1797664" y="2085631"/>
            <a:ext cx="8657275" cy="369332"/>
            <a:chOff x="1797664" y="2085631"/>
            <a:chExt cx="8657274" cy="369332"/>
          </a:xfrm>
        </p:grpSpPr>
        <p:sp>
          <p:nvSpPr>
            <p:cNvPr id="20" name="Textbox" hidden="1"/>
            <p:cNvSpPr txBox="1">
              <a:spLocks/>
            </p:cNvSpPr>
            <p:nvPr userDrawn="1"/>
          </p:nvSpPr>
          <p:spPr>
            <a:xfrm>
              <a:off x="2267220" y="2085631"/>
              <a:ext cx="3843347" cy="369332"/>
            </a:xfrm>
            <a:prstGeom prst="rect">
              <a:avLst/>
            </a:prstGeom>
            <a:noFill/>
          </p:spPr>
          <p:txBody>
            <a:bodyPr wrap="square" rtlCol="0" anchor="ctr">
              <a:normAutofit/>
            </a:bodyPr>
            <a:lstStyle/>
            <a:p>
              <a:pPr defTabSz="9334267">
                <a:tabLst>
                  <a:tab pos="9512062" algn="l"/>
                </a:tabLst>
                <a:defRPr/>
              </a:pPr>
              <a:r>
                <a:rPr lang="en-US" sz="1400" dirty="0">
                  <a:solidFill>
                    <a:srgbClr val="000000"/>
                  </a:solidFill>
                </a:rPr>
                <a:t>&lt;TEXT&gt;</a:t>
              </a:r>
            </a:p>
          </p:txBody>
        </p:sp>
        <p:sp>
          <p:nvSpPr>
            <p:cNvPr id="21" name="Textbox" hidden="1"/>
            <p:cNvSpPr txBox="1">
              <a:spLocks/>
            </p:cNvSpPr>
            <p:nvPr userDrawn="1"/>
          </p:nvSpPr>
          <p:spPr>
            <a:xfrm>
              <a:off x="1797664" y="2085631"/>
              <a:ext cx="379556" cy="369332"/>
            </a:xfrm>
            <a:prstGeom prst="rect">
              <a:avLst/>
            </a:prstGeom>
            <a:noFill/>
          </p:spPr>
          <p:txBody>
            <a:bodyPr wrap="none" rtlCol="0" anchor="ctr">
              <a:noAutofit/>
            </a:bodyPr>
            <a:lstStyle/>
            <a:p>
              <a:pPr algn="ctr">
                <a:defRPr/>
              </a:pPr>
              <a:r>
                <a:rPr lang="en-US" sz="1400" dirty="0">
                  <a:solidFill>
                    <a:srgbClr val="000000"/>
                  </a:solidFill>
                </a:rPr>
                <a:t>&lt;N&gt;</a:t>
              </a:r>
            </a:p>
          </p:txBody>
        </p:sp>
        <p:sp>
          <p:nvSpPr>
            <p:cNvPr id="22" name="Textbox" hidden="1"/>
            <p:cNvSpPr txBox="1">
              <a:spLocks/>
            </p:cNvSpPr>
            <p:nvPr userDrawn="1"/>
          </p:nvSpPr>
          <p:spPr>
            <a:xfrm>
              <a:off x="9817944" y="2085631"/>
              <a:ext cx="636994" cy="369332"/>
            </a:xfrm>
            <a:prstGeom prst="rect">
              <a:avLst/>
            </a:prstGeom>
            <a:noFill/>
          </p:spPr>
          <p:txBody>
            <a:bodyPr wrap="none" rtlCol="0" anchor="ctr">
              <a:noAutofit/>
            </a:bodyPr>
            <a:lstStyle/>
            <a:p>
              <a:pPr algn="r">
                <a:defRPr/>
              </a:pPr>
              <a:r>
                <a:rPr lang="en-US" sz="1400" dirty="0">
                  <a:solidFill>
                    <a:srgbClr val="000000"/>
                  </a:solidFill>
                </a:rPr>
                <a:t>&lt;P&gt;</a:t>
              </a:r>
            </a:p>
          </p:txBody>
        </p:sp>
        <p:sp>
          <p:nvSpPr>
            <p:cNvPr id="24" name="Textbox" hidden="1"/>
            <p:cNvSpPr txBox="1">
              <a:spLocks/>
            </p:cNvSpPr>
            <p:nvPr userDrawn="1"/>
          </p:nvSpPr>
          <p:spPr>
            <a:xfrm>
              <a:off x="7696160" y="2085631"/>
              <a:ext cx="1257061" cy="369332"/>
            </a:xfrm>
            <a:prstGeom prst="rect">
              <a:avLst/>
            </a:prstGeom>
            <a:noFill/>
          </p:spPr>
          <p:txBody>
            <a:bodyPr wrap="none" rtlCol="0" anchor="ctr">
              <a:noAutofit/>
            </a:bodyPr>
            <a:lstStyle/>
            <a:p>
              <a:pPr>
                <a:defRPr/>
              </a:pPr>
              <a:r>
                <a:rPr lang="en-US" sz="1400" dirty="0">
                  <a:solidFill>
                    <a:srgbClr val="000000"/>
                  </a:solidFill>
                </a:rPr>
                <a:t>&lt;TIMESLOT&gt;</a:t>
              </a:r>
            </a:p>
          </p:txBody>
        </p:sp>
        <p:sp>
          <p:nvSpPr>
            <p:cNvPr id="28" name="Textbox" hidden="1"/>
            <p:cNvSpPr txBox="1">
              <a:spLocks/>
            </p:cNvSpPr>
            <p:nvPr userDrawn="1"/>
          </p:nvSpPr>
          <p:spPr>
            <a:xfrm>
              <a:off x="6209330" y="2085631"/>
              <a:ext cx="1388067" cy="369332"/>
            </a:xfrm>
            <a:prstGeom prst="rect">
              <a:avLst/>
            </a:prstGeom>
            <a:noFill/>
          </p:spPr>
          <p:txBody>
            <a:bodyPr wrap="none" rtlCol="0" anchor="ctr">
              <a:noAutofit/>
            </a:bodyPr>
            <a:lstStyle/>
            <a:p>
              <a:pPr>
                <a:defRPr/>
              </a:pPr>
              <a:r>
                <a:rPr lang="en-US" sz="1400" dirty="0">
                  <a:solidFill>
                    <a:srgbClr val="000000"/>
                  </a:solidFill>
                </a:rPr>
                <a:t>&lt;RESPONSIBLE&gt;</a:t>
              </a:r>
            </a:p>
          </p:txBody>
        </p:sp>
        <p:sp>
          <p:nvSpPr>
            <p:cNvPr id="29" name="Textbox" hidden="1"/>
            <p:cNvSpPr txBox="1">
              <a:spLocks/>
            </p:cNvSpPr>
            <p:nvPr userDrawn="1"/>
          </p:nvSpPr>
          <p:spPr>
            <a:xfrm>
              <a:off x="9043221" y="2085631"/>
              <a:ext cx="684723" cy="369332"/>
            </a:xfrm>
            <a:prstGeom prst="rect">
              <a:avLst/>
            </a:prstGeom>
            <a:noFill/>
          </p:spPr>
          <p:txBody>
            <a:bodyPr wrap="none" rtlCol="0" anchor="ctr">
              <a:noAutofit/>
            </a:bodyPr>
            <a:lstStyle/>
            <a:p>
              <a:pPr>
                <a:defRPr/>
              </a:pPr>
              <a:r>
                <a:rPr lang="en-US" sz="1400" dirty="0">
                  <a:solidFill>
                    <a:srgbClr val="000000"/>
                  </a:solidFill>
                </a:rPr>
                <a:t>&lt;DURATION&gt;</a:t>
              </a:r>
            </a:p>
          </p:txBody>
        </p:sp>
      </p:grpSp>
      <p:grpSp>
        <p:nvGrpSpPr>
          <p:cNvPr id="4" name="SP Agenda Section Highlight" hidden="1"/>
          <p:cNvGrpSpPr>
            <a:grpSpLocks/>
          </p:cNvGrpSpPr>
          <p:nvPr userDrawn="1"/>
        </p:nvGrpSpPr>
        <p:grpSpPr>
          <a:xfrm>
            <a:off x="1797664" y="2616963"/>
            <a:ext cx="8657274" cy="369332"/>
            <a:chOff x="1797664" y="2616963"/>
            <a:chExt cx="8657274" cy="369332"/>
          </a:xfrm>
          <a:solidFill>
            <a:schemeClr val="accent1">
              <a:lumMod val="60000"/>
              <a:lumOff val="40000"/>
            </a:schemeClr>
          </a:solidFill>
        </p:grpSpPr>
        <p:sp>
          <p:nvSpPr>
            <p:cNvPr id="32" name="Textbox" hidden="1"/>
            <p:cNvSpPr txBox="1">
              <a:spLocks/>
            </p:cNvSpPr>
            <p:nvPr userDrawn="1"/>
          </p:nvSpPr>
          <p:spPr>
            <a:xfrm>
              <a:off x="2267220" y="2616963"/>
              <a:ext cx="3843347" cy="369332"/>
            </a:xfrm>
            <a:prstGeom prst="rect">
              <a:avLst/>
            </a:prstGeom>
            <a:grpFill/>
          </p:spPr>
          <p:txBody>
            <a:bodyPr wrap="square" rtlCol="0" anchor="ctr">
              <a:normAutofit/>
            </a:bodyPr>
            <a:lstStyle/>
            <a:p>
              <a:pPr defTabSz="9334267">
                <a:tabLst>
                  <a:tab pos="9512062" algn="l"/>
                </a:tabLst>
                <a:defRPr/>
              </a:pPr>
              <a:r>
                <a:rPr lang="en-US" sz="1400" b="1" dirty="0">
                  <a:solidFill>
                    <a:srgbClr val="000000"/>
                  </a:solidFill>
                </a:rPr>
                <a:t>&lt;TEXT&gt;</a:t>
              </a:r>
            </a:p>
          </p:txBody>
        </p:sp>
        <p:sp>
          <p:nvSpPr>
            <p:cNvPr id="33" name="Textbox" hidden="1"/>
            <p:cNvSpPr txBox="1">
              <a:spLocks/>
            </p:cNvSpPr>
            <p:nvPr userDrawn="1"/>
          </p:nvSpPr>
          <p:spPr>
            <a:xfrm>
              <a:off x="1797664" y="2616963"/>
              <a:ext cx="379556" cy="369332"/>
            </a:xfrm>
            <a:prstGeom prst="rect">
              <a:avLst/>
            </a:prstGeom>
            <a:grpFill/>
          </p:spPr>
          <p:txBody>
            <a:bodyPr wrap="none" rtlCol="0" anchor="ctr">
              <a:noAutofit/>
            </a:bodyPr>
            <a:lstStyle/>
            <a:p>
              <a:pPr algn="ctr">
                <a:defRPr/>
              </a:pPr>
              <a:r>
                <a:rPr lang="en-US" sz="1400" b="1" dirty="0">
                  <a:solidFill>
                    <a:srgbClr val="000000"/>
                  </a:solidFill>
                </a:rPr>
                <a:t>&lt;N&gt;</a:t>
              </a:r>
            </a:p>
          </p:txBody>
        </p:sp>
        <p:sp>
          <p:nvSpPr>
            <p:cNvPr id="34" name="Textbox" hidden="1"/>
            <p:cNvSpPr txBox="1">
              <a:spLocks/>
            </p:cNvSpPr>
            <p:nvPr userDrawn="1"/>
          </p:nvSpPr>
          <p:spPr>
            <a:xfrm>
              <a:off x="9817944" y="2616963"/>
              <a:ext cx="636994" cy="369332"/>
            </a:xfrm>
            <a:prstGeom prst="rect">
              <a:avLst/>
            </a:prstGeom>
            <a:grpFill/>
          </p:spPr>
          <p:txBody>
            <a:bodyPr wrap="none" rtlCol="0" anchor="ctr">
              <a:noAutofit/>
            </a:bodyPr>
            <a:lstStyle/>
            <a:p>
              <a:pPr algn="r">
                <a:defRPr/>
              </a:pPr>
              <a:r>
                <a:rPr lang="en-US" sz="1400" b="1" dirty="0">
                  <a:solidFill>
                    <a:srgbClr val="000000"/>
                  </a:solidFill>
                </a:rPr>
                <a:t>&lt;P&gt;</a:t>
              </a:r>
            </a:p>
          </p:txBody>
        </p:sp>
        <p:sp>
          <p:nvSpPr>
            <p:cNvPr id="35" name="Textbox" hidden="1"/>
            <p:cNvSpPr txBox="1">
              <a:spLocks/>
            </p:cNvSpPr>
            <p:nvPr userDrawn="1"/>
          </p:nvSpPr>
          <p:spPr>
            <a:xfrm>
              <a:off x="7696160" y="2616963"/>
              <a:ext cx="1257061" cy="369332"/>
            </a:xfrm>
            <a:prstGeom prst="rect">
              <a:avLst/>
            </a:prstGeom>
            <a:grpFill/>
          </p:spPr>
          <p:txBody>
            <a:bodyPr wrap="none" rtlCol="0" anchor="ctr">
              <a:noAutofit/>
            </a:bodyPr>
            <a:lstStyle/>
            <a:p>
              <a:pPr>
                <a:defRPr/>
              </a:pPr>
              <a:r>
                <a:rPr lang="en-US" sz="1400" b="1" dirty="0">
                  <a:solidFill>
                    <a:srgbClr val="000000"/>
                  </a:solidFill>
                </a:rPr>
                <a:t>&lt;TIMESLOT&gt;</a:t>
              </a:r>
            </a:p>
          </p:txBody>
        </p:sp>
        <p:sp>
          <p:nvSpPr>
            <p:cNvPr id="36" name="Textbox" hidden="1"/>
            <p:cNvSpPr txBox="1">
              <a:spLocks/>
            </p:cNvSpPr>
            <p:nvPr userDrawn="1"/>
          </p:nvSpPr>
          <p:spPr>
            <a:xfrm>
              <a:off x="6209330" y="2616963"/>
              <a:ext cx="1388067" cy="369332"/>
            </a:xfrm>
            <a:prstGeom prst="rect">
              <a:avLst/>
            </a:prstGeom>
            <a:grpFill/>
          </p:spPr>
          <p:txBody>
            <a:bodyPr wrap="none" rtlCol="0" anchor="ctr">
              <a:noAutofit/>
            </a:bodyPr>
            <a:lstStyle/>
            <a:p>
              <a:pPr>
                <a:defRPr/>
              </a:pPr>
              <a:r>
                <a:rPr lang="en-US" sz="1400" b="1" dirty="0">
                  <a:solidFill>
                    <a:srgbClr val="000000"/>
                  </a:solidFill>
                </a:rPr>
                <a:t>&lt;RESPONSIBLE&gt;</a:t>
              </a:r>
            </a:p>
          </p:txBody>
        </p:sp>
        <p:sp>
          <p:nvSpPr>
            <p:cNvPr id="37" name="Textbox" hidden="1"/>
            <p:cNvSpPr txBox="1">
              <a:spLocks/>
            </p:cNvSpPr>
            <p:nvPr userDrawn="1"/>
          </p:nvSpPr>
          <p:spPr>
            <a:xfrm>
              <a:off x="9043221" y="2616963"/>
              <a:ext cx="684723" cy="369332"/>
            </a:xfrm>
            <a:prstGeom prst="rect">
              <a:avLst/>
            </a:prstGeom>
            <a:grpFill/>
          </p:spPr>
          <p:txBody>
            <a:bodyPr wrap="none" rtlCol="0" anchor="ctr">
              <a:noAutofit/>
            </a:bodyPr>
            <a:lstStyle/>
            <a:p>
              <a:pPr>
                <a:defRPr/>
              </a:pPr>
              <a:r>
                <a:rPr lang="en-US" sz="1400" b="1" dirty="0">
                  <a:solidFill>
                    <a:srgbClr val="000000"/>
                  </a:solidFill>
                </a:rPr>
                <a:t>&lt;DURATION&gt;</a:t>
              </a:r>
            </a:p>
          </p:txBody>
        </p:sp>
      </p:grpSp>
      <p:grpSp>
        <p:nvGrpSpPr>
          <p:cNvPr id="5" name="SP Agenda Subsection" hidden="1"/>
          <p:cNvGrpSpPr>
            <a:grpSpLocks/>
          </p:cNvGrpSpPr>
          <p:nvPr userDrawn="1"/>
        </p:nvGrpSpPr>
        <p:grpSpPr>
          <a:xfrm>
            <a:off x="2265805" y="3148295"/>
            <a:ext cx="8189135" cy="369332"/>
            <a:chOff x="2265804" y="3155687"/>
            <a:chExt cx="8189134" cy="369332"/>
          </a:xfrm>
        </p:grpSpPr>
        <p:sp>
          <p:nvSpPr>
            <p:cNvPr id="39" name="Textbox" hidden="1"/>
            <p:cNvSpPr txBox="1">
              <a:spLocks/>
            </p:cNvSpPr>
            <p:nvPr userDrawn="1"/>
          </p:nvSpPr>
          <p:spPr>
            <a:xfrm>
              <a:off x="2744123" y="3155687"/>
              <a:ext cx="3366444" cy="369332"/>
            </a:xfrm>
            <a:prstGeom prst="rect">
              <a:avLst/>
            </a:prstGeom>
            <a:noFill/>
          </p:spPr>
          <p:txBody>
            <a:bodyPr wrap="square" rtlCol="0" anchor="ctr">
              <a:normAutofit/>
            </a:bodyPr>
            <a:lstStyle/>
            <a:p>
              <a:pPr defTabSz="9334267">
                <a:tabLst>
                  <a:tab pos="9512062" algn="l"/>
                </a:tabLst>
                <a:defRPr/>
              </a:pPr>
              <a:r>
                <a:rPr lang="en-US" sz="1400" dirty="0">
                  <a:solidFill>
                    <a:srgbClr val="000000"/>
                  </a:solidFill>
                </a:rPr>
                <a:t>&lt;TEXT&gt;</a:t>
              </a:r>
            </a:p>
          </p:txBody>
        </p:sp>
        <p:sp>
          <p:nvSpPr>
            <p:cNvPr id="40" name="Textbox" hidden="1"/>
            <p:cNvSpPr txBox="1">
              <a:spLocks/>
            </p:cNvSpPr>
            <p:nvPr userDrawn="1"/>
          </p:nvSpPr>
          <p:spPr>
            <a:xfrm>
              <a:off x="2265804" y="3155687"/>
              <a:ext cx="379556" cy="369332"/>
            </a:xfrm>
            <a:prstGeom prst="rect">
              <a:avLst/>
            </a:prstGeom>
            <a:noFill/>
          </p:spPr>
          <p:txBody>
            <a:bodyPr wrap="none" rtlCol="0" anchor="ctr">
              <a:noAutofit/>
            </a:bodyPr>
            <a:lstStyle/>
            <a:p>
              <a:pPr algn="ctr">
                <a:defRPr/>
              </a:pPr>
              <a:r>
                <a:rPr lang="en-US" sz="1400" dirty="0">
                  <a:solidFill>
                    <a:srgbClr val="000000"/>
                  </a:solidFill>
                </a:rPr>
                <a:t>&lt;N&gt;</a:t>
              </a:r>
            </a:p>
          </p:txBody>
        </p:sp>
        <p:sp>
          <p:nvSpPr>
            <p:cNvPr id="41" name="Textbox" hidden="1"/>
            <p:cNvSpPr txBox="1">
              <a:spLocks/>
            </p:cNvSpPr>
            <p:nvPr userDrawn="1"/>
          </p:nvSpPr>
          <p:spPr>
            <a:xfrm>
              <a:off x="9817944" y="3155687"/>
              <a:ext cx="636994" cy="369332"/>
            </a:xfrm>
            <a:prstGeom prst="rect">
              <a:avLst/>
            </a:prstGeom>
            <a:noFill/>
          </p:spPr>
          <p:txBody>
            <a:bodyPr wrap="none" rtlCol="0" anchor="ctr">
              <a:noAutofit/>
            </a:bodyPr>
            <a:lstStyle/>
            <a:p>
              <a:pPr algn="r">
                <a:defRPr/>
              </a:pPr>
              <a:r>
                <a:rPr lang="en-US" sz="1400" dirty="0">
                  <a:solidFill>
                    <a:srgbClr val="000000"/>
                  </a:solidFill>
                </a:rPr>
                <a:t>&lt;P&gt;</a:t>
              </a:r>
            </a:p>
          </p:txBody>
        </p:sp>
        <p:sp>
          <p:nvSpPr>
            <p:cNvPr id="42" name="Textbox" hidden="1"/>
            <p:cNvSpPr txBox="1">
              <a:spLocks/>
            </p:cNvSpPr>
            <p:nvPr userDrawn="1"/>
          </p:nvSpPr>
          <p:spPr>
            <a:xfrm>
              <a:off x="7696160" y="3155687"/>
              <a:ext cx="1257061" cy="369332"/>
            </a:xfrm>
            <a:prstGeom prst="rect">
              <a:avLst/>
            </a:prstGeom>
            <a:noFill/>
          </p:spPr>
          <p:txBody>
            <a:bodyPr wrap="none" rtlCol="0" anchor="ctr">
              <a:noAutofit/>
            </a:bodyPr>
            <a:lstStyle/>
            <a:p>
              <a:pPr>
                <a:defRPr/>
              </a:pPr>
              <a:r>
                <a:rPr lang="en-US" sz="1400" dirty="0">
                  <a:solidFill>
                    <a:srgbClr val="000000"/>
                  </a:solidFill>
                </a:rPr>
                <a:t>&lt;TIMESLOT&gt;</a:t>
              </a:r>
            </a:p>
          </p:txBody>
        </p:sp>
        <p:sp>
          <p:nvSpPr>
            <p:cNvPr id="43" name="Textbox" hidden="1"/>
            <p:cNvSpPr txBox="1">
              <a:spLocks/>
            </p:cNvSpPr>
            <p:nvPr userDrawn="1"/>
          </p:nvSpPr>
          <p:spPr>
            <a:xfrm>
              <a:off x="6209330" y="3155687"/>
              <a:ext cx="1388067" cy="369332"/>
            </a:xfrm>
            <a:prstGeom prst="rect">
              <a:avLst/>
            </a:prstGeom>
            <a:noFill/>
          </p:spPr>
          <p:txBody>
            <a:bodyPr wrap="none" rtlCol="0" anchor="ctr">
              <a:noAutofit/>
            </a:bodyPr>
            <a:lstStyle/>
            <a:p>
              <a:pPr>
                <a:defRPr/>
              </a:pPr>
              <a:r>
                <a:rPr lang="en-US" sz="1400" dirty="0">
                  <a:solidFill>
                    <a:srgbClr val="000000"/>
                  </a:solidFill>
                </a:rPr>
                <a:t>&lt;RESPONSIBLE&gt;</a:t>
              </a:r>
            </a:p>
          </p:txBody>
        </p:sp>
        <p:sp>
          <p:nvSpPr>
            <p:cNvPr id="44" name="Textbox" hidden="1"/>
            <p:cNvSpPr txBox="1">
              <a:spLocks/>
            </p:cNvSpPr>
            <p:nvPr userDrawn="1"/>
          </p:nvSpPr>
          <p:spPr>
            <a:xfrm>
              <a:off x="9043221" y="3155687"/>
              <a:ext cx="684723" cy="369332"/>
            </a:xfrm>
            <a:prstGeom prst="rect">
              <a:avLst/>
            </a:prstGeom>
            <a:noFill/>
          </p:spPr>
          <p:txBody>
            <a:bodyPr wrap="none" rtlCol="0" anchor="ctr">
              <a:noAutofit/>
            </a:bodyPr>
            <a:lstStyle/>
            <a:p>
              <a:pPr>
                <a:defRPr/>
              </a:pPr>
              <a:r>
                <a:rPr lang="en-US" sz="1400" dirty="0">
                  <a:solidFill>
                    <a:srgbClr val="000000"/>
                  </a:solidFill>
                </a:rPr>
                <a:t>&lt;DURATION&gt;</a:t>
              </a:r>
            </a:p>
          </p:txBody>
        </p:sp>
      </p:grpSp>
      <p:grpSp>
        <p:nvGrpSpPr>
          <p:cNvPr id="6" name="SP Agenda Subsection Highlight" hidden="1"/>
          <p:cNvGrpSpPr>
            <a:grpSpLocks/>
          </p:cNvGrpSpPr>
          <p:nvPr userDrawn="1"/>
        </p:nvGrpSpPr>
        <p:grpSpPr>
          <a:xfrm>
            <a:off x="2265804" y="3679627"/>
            <a:ext cx="8189134" cy="369332"/>
            <a:chOff x="2265804" y="3694411"/>
            <a:chExt cx="8189134" cy="369332"/>
          </a:xfrm>
          <a:solidFill>
            <a:schemeClr val="accent1">
              <a:lumMod val="60000"/>
              <a:lumOff val="40000"/>
            </a:schemeClr>
          </a:solidFill>
        </p:grpSpPr>
        <p:sp>
          <p:nvSpPr>
            <p:cNvPr id="46" name="Textbox" hidden="1"/>
            <p:cNvSpPr txBox="1">
              <a:spLocks/>
            </p:cNvSpPr>
            <p:nvPr userDrawn="1"/>
          </p:nvSpPr>
          <p:spPr>
            <a:xfrm>
              <a:off x="2744123" y="3694411"/>
              <a:ext cx="3366444" cy="369332"/>
            </a:xfrm>
            <a:prstGeom prst="rect">
              <a:avLst/>
            </a:prstGeom>
            <a:grpFill/>
          </p:spPr>
          <p:txBody>
            <a:bodyPr wrap="square" rtlCol="0" anchor="ctr">
              <a:normAutofit/>
            </a:bodyPr>
            <a:lstStyle/>
            <a:p>
              <a:pPr defTabSz="9334267">
                <a:tabLst>
                  <a:tab pos="9512062" algn="l"/>
                </a:tabLst>
                <a:defRPr/>
              </a:pPr>
              <a:r>
                <a:rPr lang="en-US" sz="1400" b="1" dirty="0">
                  <a:solidFill>
                    <a:srgbClr val="000000"/>
                  </a:solidFill>
                </a:rPr>
                <a:t>&lt;TEXT&gt;</a:t>
              </a:r>
            </a:p>
          </p:txBody>
        </p:sp>
        <p:sp>
          <p:nvSpPr>
            <p:cNvPr id="47" name="Textbox" hidden="1"/>
            <p:cNvSpPr txBox="1">
              <a:spLocks/>
            </p:cNvSpPr>
            <p:nvPr userDrawn="1"/>
          </p:nvSpPr>
          <p:spPr>
            <a:xfrm>
              <a:off x="2265804" y="3694411"/>
              <a:ext cx="379556" cy="369332"/>
            </a:xfrm>
            <a:prstGeom prst="rect">
              <a:avLst/>
            </a:prstGeom>
            <a:grpFill/>
          </p:spPr>
          <p:txBody>
            <a:bodyPr wrap="none" rtlCol="0" anchor="ctr">
              <a:noAutofit/>
            </a:bodyPr>
            <a:lstStyle/>
            <a:p>
              <a:pPr algn="ctr">
                <a:defRPr/>
              </a:pPr>
              <a:r>
                <a:rPr lang="en-US" sz="1400" b="1" dirty="0">
                  <a:solidFill>
                    <a:srgbClr val="000000"/>
                  </a:solidFill>
                </a:rPr>
                <a:t>&lt;N&gt;</a:t>
              </a:r>
            </a:p>
          </p:txBody>
        </p:sp>
        <p:sp>
          <p:nvSpPr>
            <p:cNvPr id="48" name="Textbox" hidden="1"/>
            <p:cNvSpPr txBox="1">
              <a:spLocks/>
            </p:cNvSpPr>
            <p:nvPr userDrawn="1"/>
          </p:nvSpPr>
          <p:spPr>
            <a:xfrm>
              <a:off x="9817944" y="3694411"/>
              <a:ext cx="636994" cy="369332"/>
            </a:xfrm>
            <a:prstGeom prst="rect">
              <a:avLst/>
            </a:prstGeom>
            <a:grpFill/>
          </p:spPr>
          <p:txBody>
            <a:bodyPr wrap="none" rtlCol="0" anchor="ctr">
              <a:noAutofit/>
            </a:bodyPr>
            <a:lstStyle/>
            <a:p>
              <a:pPr algn="r">
                <a:defRPr/>
              </a:pPr>
              <a:r>
                <a:rPr lang="en-US" sz="1400" b="1" dirty="0">
                  <a:solidFill>
                    <a:srgbClr val="000000"/>
                  </a:solidFill>
                </a:rPr>
                <a:t>&lt;P&gt;</a:t>
              </a:r>
            </a:p>
          </p:txBody>
        </p:sp>
        <p:sp>
          <p:nvSpPr>
            <p:cNvPr id="49" name="Textbox" hidden="1"/>
            <p:cNvSpPr txBox="1">
              <a:spLocks/>
            </p:cNvSpPr>
            <p:nvPr userDrawn="1"/>
          </p:nvSpPr>
          <p:spPr>
            <a:xfrm>
              <a:off x="7696160" y="3694411"/>
              <a:ext cx="1257061" cy="369332"/>
            </a:xfrm>
            <a:prstGeom prst="rect">
              <a:avLst/>
            </a:prstGeom>
            <a:grpFill/>
          </p:spPr>
          <p:txBody>
            <a:bodyPr wrap="none" rtlCol="0" anchor="ctr">
              <a:noAutofit/>
            </a:bodyPr>
            <a:lstStyle/>
            <a:p>
              <a:pPr>
                <a:defRPr/>
              </a:pPr>
              <a:r>
                <a:rPr lang="en-US" sz="1400" b="1" dirty="0">
                  <a:solidFill>
                    <a:srgbClr val="000000"/>
                  </a:solidFill>
                </a:rPr>
                <a:t>&lt;TIMESLOT&gt;</a:t>
              </a:r>
            </a:p>
          </p:txBody>
        </p:sp>
        <p:sp>
          <p:nvSpPr>
            <p:cNvPr id="50" name="Textbox" hidden="1"/>
            <p:cNvSpPr txBox="1">
              <a:spLocks/>
            </p:cNvSpPr>
            <p:nvPr userDrawn="1"/>
          </p:nvSpPr>
          <p:spPr>
            <a:xfrm>
              <a:off x="6209330" y="3694411"/>
              <a:ext cx="1388067" cy="369332"/>
            </a:xfrm>
            <a:prstGeom prst="rect">
              <a:avLst/>
            </a:prstGeom>
            <a:grpFill/>
          </p:spPr>
          <p:txBody>
            <a:bodyPr wrap="none" rtlCol="0" anchor="ctr">
              <a:noAutofit/>
            </a:bodyPr>
            <a:lstStyle/>
            <a:p>
              <a:pPr>
                <a:defRPr/>
              </a:pPr>
              <a:r>
                <a:rPr lang="en-US" sz="1400" b="1" dirty="0">
                  <a:solidFill>
                    <a:srgbClr val="000000"/>
                  </a:solidFill>
                </a:rPr>
                <a:t>&lt;RESPONSIBLE&gt;</a:t>
              </a:r>
            </a:p>
          </p:txBody>
        </p:sp>
        <p:sp>
          <p:nvSpPr>
            <p:cNvPr id="51" name="Textbox" hidden="1"/>
            <p:cNvSpPr txBox="1">
              <a:spLocks/>
            </p:cNvSpPr>
            <p:nvPr userDrawn="1"/>
          </p:nvSpPr>
          <p:spPr>
            <a:xfrm>
              <a:off x="9043221" y="3694411"/>
              <a:ext cx="684723" cy="369332"/>
            </a:xfrm>
            <a:prstGeom prst="rect">
              <a:avLst/>
            </a:prstGeom>
            <a:grpFill/>
          </p:spPr>
          <p:txBody>
            <a:bodyPr wrap="none" rtlCol="0" anchor="ctr">
              <a:noAutofit/>
            </a:bodyPr>
            <a:lstStyle/>
            <a:p>
              <a:pPr>
                <a:defRPr/>
              </a:pPr>
              <a:r>
                <a:rPr lang="en-US" sz="1400" b="1" dirty="0">
                  <a:solidFill>
                    <a:srgbClr val="000000"/>
                  </a:solidFill>
                </a:rPr>
                <a:t>&lt;DURATION&gt;</a:t>
              </a:r>
            </a:p>
          </p:txBody>
        </p:sp>
      </p:grpSp>
      <p:sp>
        <p:nvSpPr>
          <p:cNvPr id="2" name="Title 1"/>
          <p:cNvSpPr>
            <a:spLocks noGrp="1"/>
          </p:cNvSpPr>
          <p:nvPr>
            <p:ph type="title" sz="quarter" idx="14" hasCustomPrompt="1"/>
          </p:nvPr>
        </p:nvSpPr>
        <p:spPr>
          <a:xfrm>
            <a:off x="838200" y="365125"/>
            <a:ext cx="10515600" cy="1325563"/>
          </a:xfrm>
          <a:prstGeom prst="rect">
            <a:avLst/>
          </a:prstGeom>
        </p:spPr>
        <p:txBody>
          <a:bodyPr/>
          <a:lstStyle/>
          <a:p>
            <a:r>
              <a:rPr lang="en-US"/>
              <a:t>Agenda</a:t>
            </a:r>
            <a:endParaRPr lang="he-IL"/>
          </a:p>
        </p:txBody>
      </p:sp>
    </p:spTree>
    <p:extLst>
      <p:ext uri="{BB962C8B-B14F-4D97-AF65-F5344CB8AC3E}">
        <p14:creationId xmlns:p14="http://schemas.microsoft.com/office/powerpoint/2010/main" val="1949518940"/>
      </p:ext>
    </p:extLst>
  </p:cSld>
  <p:clrMapOvr>
    <a:masterClrMapping/>
  </p:clrMapOvr>
  <p:extLst mod="1">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תודה">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91313" y="5765875"/>
            <a:ext cx="3176016" cy="701040"/>
          </a:xfrm>
          <a:prstGeom prst="rect">
            <a:avLst/>
          </a:prstGeom>
        </p:spPr>
      </p:pic>
    </p:spTree>
    <p:extLst>
      <p:ext uri="{BB962C8B-B14F-4D97-AF65-F5344CB8AC3E}">
        <p14:creationId xmlns:p14="http://schemas.microsoft.com/office/powerpoint/2010/main" val="1175230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P Divider 1">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2"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1284761" y="4096092"/>
            <a:ext cx="10080000" cy="369332"/>
            <a:chOff x="1797664" y="2085631"/>
            <a:chExt cx="5940745" cy="369332"/>
          </a:xfrm>
        </p:grpSpPr>
        <p:sp>
          <p:nvSpPr>
            <p:cNvPr id="72" name="Textbox" hidden="1">
              <a:extLst>
                <a:ext uri="{FF2B5EF4-FFF2-40B4-BE49-F238E27FC236}">
                  <a16:creationId xmlns:a16="http://schemas.microsoft.com/office/drawing/2014/main" id="{8BF45C0E-D24F-4800-98B2-20E0A3AC8C3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9334267">
                <a:tabLst>
                  <a:tab pos="9512062" algn="l"/>
                </a:tabLst>
                <a:defRPr/>
              </a:pPr>
              <a:r>
                <a:rPr lang="en-US" sz="3600" b="1" dirty="0">
                  <a:solidFill>
                    <a:srgbClr val="000000"/>
                  </a:solidFill>
                </a:rPr>
                <a:t>&lt;TEXT&gt;</a:t>
              </a:r>
            </a:p>
          </p:txBody>
        </p:sp>
        <p:sp>
          <p:nvSpPr>
            <p:cNvPr id="73" name="Textbox" hidden="1">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defRPr/>
              </a:pPr>
              <a:r>
                <a:rPr lang="en-US" sz="3600" b="1" dirty="0">
                  <a:solidFill>
                    <a:srgbClr val="000000"/>
                  </a:solidFill>
                </a:rPr>
                <a:t>&lt;N&gt;</a:t>
              </a:r>
            </a:p>
          </p:txBody>
        </p:sp>
        <p:sp>
          <p:nvSpPr>
            <p:cNvPr id="74" name="Textbox" hidden="1">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defRPr/>
              </a:pPr>
              <a:r>
                <a:rPr lang="en-US" sz="1000" dirty="0">
                  <a:solidFill>
                    <a:srgbClr val="000000">
                      <a:alpha val="0"/>
                    </a:srgbClr>
                  </a:solidFill>
                </a:rPr>
                <a:t>&lt;P&gt;</a:t>
              </a:r>
            </a:p>
          </p:txBody>
        </p:sp>
        <p:sp>
          <p:nvSpPr>
            <p:cNvPr id="75" name="Textbox" hidden="1">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defRPr/>
              </a:pPr>
              <a:r>
                <a:rPr lang="en-US" sz="1000" dirty="0">
                  <a:solidFill>
                    <a:srgbClr val="000000">
                      <a:alpha val="0"/>
                    </a:srgbClr>
                  </a:solidFill>
                </a:rPr>
                <a:t>&lt;TIMESLOT&gt;</a:t>
              </a:r>
            </a:p>
          </p:txBody>
        </p:sp>
        <p:sp>
          <p:nvSpPr>
            <p:cNvPr id="76" name="Textbox" hidden="1">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defRPr/>
              </a:pPr>
              <a:r>
                <a:rPr lang="en-US" sz="1000" dirty="0">
                  <a:solidFill>
                    <a:srgbClr val="000000">
                      <a:alpha val="0"/>
                    </a:srgbClr>
                  </a:solidFill>
                </a:rPr>
                <a:t>&lt;RESPONSIBLE&gt;</a:t>
              </a:r>
            </a:p>
          </p:txBody>
        </p:sp>
        <p:sp>
          <p:nvSpPr>
            <p:cNvPr id="77" name="Textbox" hidden="1">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defRPr/>
              </a:pPr>
              <a:r>
                <a:rPr lang="en-US" sz="1000" dirty="0">
                  <a:solidFill>
                    <a:srgbClr val="000000">
                      <a:alpha val="0"/>
                    </a:srgbClr>
                  </a:solidFill>
                </a:rPr>
                <a:t>&lt;DURATION&gt;</a:t>
              </a:r>
            </a:p>
          </p:txBody>
        </p:sp>
      </p:grpSp>
      <p:sp>
        <p:nvSpPr>
          <p:cNvPr id="31" name="SP Agenda Notice" hidden="1"/>
          <p:cNvSpPr>
            <a:spLocks noGrp="1"/>
          </p:cNvSpPr>
          <p:nvPr>
            <p:ph sz="quarter" idx="13" hasCustomPrompt="1"/>
          </p:nvPr>
        </p:nvSpPr>
        <p:spPr>
          <a:xfrm>
            <a:off x="12344400" y="48315"/>
            <a:ext cx="3103200" cy="0"/>
          </a:xfrm>
          <a:prstGeom prst="rect">
            <a:avLst/>
          </a:prstGeom>
          <a:solidFill>
            <a:schemeClr val="accent2"/>
          </a:solidFill>
        </p:spPr>
        <p:txBody>
          <a:bodyPr>
            <a:noAutofit/>
          </a:bodyPr>
          <a:lstStyle>
            <a:lvl1pPr marL="0" indent="0">
              <a:buFontTx/>
              <a:buNone/>
              <a:defRPr sz="800" b="0" i="0" baseline="0">
                <a:solidFill>
                  <a:schemeClr val="tx1"/>
                </a:solidFill>
              </a:defRPr>
            </a:lvl1pPr>
            <a:lvl2pPr marL="172641" marR="0" indent="-171450" algn="l" defTabSz="684593" rtl="0" eaLnBrk="1" fontAlgn="base" latinLnBrk="0" hangingPunct="1">
              <a:lnSpc>
                <a:spcPct val="100000"/>
              </a:lnSpc>
              <a:spcBef>
                <a:spcPct val="0"/>
              </a:spcBef>
              <a:spcAft>
                <a:spcPts val="0"/>
              </a:spcAft>
              <a:buClrTx/>
              <a:buSzTx/>
              <a:buFont typeface="Arial" panose="020B0604020202020204" pitchFamily="34" charset="0"/>
              <a:buChar char="•"/>
              <a:tabLst/>
              <a:defRPr sz="800" baseline="0">
                <a:solidFill>
                  <a:schemeClr val="tx1"/>
                </a:solidFill>
              </a:defRPr>
            </a:lvl2pPr>
            <a:lvl3pPr>
              <a:defRPr sz="900"/>
            </a:lvl3pPr>
            <a:lvl4pPr>
              <a:defRPr sz="900"/>
            </a:lvl4pPr>
            <a:lvl5pPr>
              <a:defRPr sz="900"/>
            </a:lvl5pPr>
          </a:lstStyle>
          <a:p>
            <a:pPr lvl="0"/>
            <a:r>
              <a:rPr lang="en-US" noProof="0" dirty="0"/>
              <a:t>This is the SlideProof Agenda Layout</a:t>
            </a:r>
          </a:p>
          <a:p>
            <a:pPr lvl="0"/>
            <a:r>
              <a:rPr lang="en-US" noProof="0" dirty="0"/>
              <a:t>http://www.veodin.com/slideproof/manual/agenda/</a:t>
            </a:r>
          </a:p>
          <a:p>
            <a:pPr lvl="0"/>
            <a:r>
              <a:rPr lang="en-US" noProof="0" dirty="0"/>
              <a:t>Use the Selection Pane (Alt+F10) to make the hidden shapes of the Agenda visible. Make sure you group them again after editing and rename them with SlideProof &gt; Agenda &gt; Rename Agenda Groups</a:t>
            </a:r>
          </a:p>
          <a:p>
            <a:pPr lvl="0"/>
            <a:r>
              <a:rPr lang="en-US" noProof="0" dirty="0"/>
              <a:t>Expected group names are:</a:t>
            </a:r>
          </a:p>
          <a:p>
            <a:pPr lvl="1"/>
            <a:endParaRPr lang="en-US" noProof="0" dirty="0"/>
          </a:p>
          <a:p>
            <a:pPr lvl="1"/>
            <a:r>
              <a:rPr lang="en-US" noProof="0" dirty="0"/>
              <a:t>SP Agenda Section - Mandatory</a:t>
            </a:r>
          </a:p>
          <a:p>
            <a:pPr lvl="1"/>
            <a:r>
              <a:rPr lang="en-US" noProof="0" dirty="0"/>
              <a:t>SP Agenda Section Highlight - Highlight the current section</a:t>
            </a:r>
          </a:p>
          <a:p>
            <a:pPr lvl="1"/>
            <a:r>
              <a:rPr lang="en-US" noProof="0" dirty="0"/>
              <a:t>SP Agenda Subsection - Mandatory if showing subsections</a:t>
            </a:r>
          </a:p>
          <a:p>
            <a:pPr lvl="1"/>
            <a:r>
              <a:rPr lang="en-US" noProof="0" dirty="0"/>
              <a:t>SP Agenda Subsection Highlight - Highlight the current subsection</a:t>
            </a:r>
          </a:p>
          <a:p>
            <a:pPr lvl="0"/>
            <a:r>
              <a:rPr lang="en-US" noProof="0" dirty="0"/>
              <a:t>Any shapes or images inside the groups will appear on the agenda pages. This notice (SP Agenda Notice) will not appear on the agenda pages.</a:t>
            </a:r>
          </a:p>
          <a:p>
            <a:pPr lvl="0"/>
            <a:r>
              <a:rPr lang="en-US" noProof="0" dirty="0"/>
              <a:t>Valid text placeholders are:</a:t>
            </a:r>
          </a:p>
          <a:p>
            <a:pPr lvl="1"/>
            <a:endParaRPr lang="en-US" noProof="0" dirty="0"/>
          </a:p>
          <a:p>
            <a:pPr lvl="1"/>
            <a:r>
              <a:rPr lang="en-US" noProof="0" dirty="0"/>
              <a:t>Section number:</a:t>
            </a:r>
          </a:p>
          <a:p>
            <a:pPr lvl="1"/>
            <a:r>
              <a:rPr lang="en-US" noProof="0" dirty="0"/>
              <a:t>&lt;N&gt; for Arabic number 1, 2, 3</a:t>
            </a:r>
          </a:p>
          <a:p>
            <a:pPr lvl="1"/>
            <a:r>
              <a:rPr lang="en-US" noProof="0" dirty="0"/>
              <a:t>&lt;R&gt; for Roman numeral I, II, III</a:t>
            </a:r>
          </a:p>
          <a:p>
            <a:pPr lvl="1"/>
            <a:r>
              <a:rPr lang="en-US" noProof="0" dirty="0"/>
              <a:t>&lt;RL&gt; for lower-case Roman numeral </a:t>
            </a:r>
            <a:r>
              <a:rPr lang="en-US" noProof="0" dirty="0" err="1"/>
              <a:t>i</a:t>
            </a:r>
            <a:r>
              <a:rPr lang="en-US" noProof="0" dirty="0"/>
              <a:t>, ii, iii</a:t>
            </a:r>
          </a:p>
          <a:p>
            <a:pPr lvl="1"/>
            <a:r>
              <a:rPr lang="en-US" noProof="0" dirty="0"/>
              <a:t>&lt;A&gt; for alphabetic character A, B, C</a:t>
            </a:r>
          </a:p>
          <a:p>
            <a:pPr lvl="1"/>
            <a:r>
              <a:rPr lang="en-US" noProof="0" dirty="0"/>
              <a:t>&lt;AL&gt; for lower-case Alphabetic character</a:t>
            </a:r>
          </a:p>
          <a:p>
            <a:pPr lvl="1"/>
            <a:r>
              <a:rPr lang="en-US" noProof="0" dirty="0"/>
              <a:t>&lt;TEXT&gt;</a:t>
            </a:r>
          </a:p>
          <a:p>
            <a:pPr lvl="1"/>
            <a:r>
              <a:rPr lang="en-US" noProof="0" dirty="0"/>
              <a:t>&lt;RESPONSIBLE&gt;</a:t>
            </a:r>
          </a:p>
          <a:p>
            <a:pPr lvl="1"/>
            <a:r>
              <a:rPr lang="en-US" noProof="0" dirty="0"/>
              <a:t>&lt;TIMESLOT&gt;</a:t>
            </a:r>
          </a:p>
          <a:p>
            <a:pPr lvl="1"/>
            <a:r>
              <a:rPr lang="en-US" noProof="0" dirty="0"/>
              <a:t>&lt;DURATION&gt; for duration</a:t>
            </a:r>
          </a:p>
          <a:p>
            <a:pPr lvl="1"/>
            <a:r>
              <a:rPr lang="en-US" noProof="0" dirty="0"/>
              <a:t>&lt;P&gt; for page number</a:t>
            </a:r>
          </a:p>
          <a:p>
            <a:pPr lvl="0"/>
            <a:r>
              <a:rPr lang="en-US" noProof="0" dirty="0"/>
              <a:t>If you want the agenda to be vertically centered on each Agenda slide, rename this layout to:</a:t>
            </a:r>
          </a:p>
          <a:p>
            <a:pPr lvl="1"/>
            <a:endParaRPr lang="en-US" noProof="0" dirty="0"/>
          </a:p>
          <a:p>
            <a:pPr lvl="1"/>
            <a:r>
              <a:rPr lang="en-US" noProof="0" dirty="0"/>
              <a:t>SP Agenda Vertical</a:t>
            </a:r>
          </a:p>
        </p:txBody>
      </p:sp>
      <p:grpSp>
        <p:nvGrpSpPr>
          <p:cNvPr id="3"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1284761" y="4096092"/>
            <a:ext cx="10080000" cy="369332"/>
            <a:chOff x="1797664" y="2085631"/>
            <a:chExt cx="5940745" cy="369332"/>
          </a:xfrm>
        </p:grpSpPr>
        <p:sp>
          <p:nvSpPr>
            <p:cNvPr id="79" name="Textbox" hidden="1">
              <a:extLst>
                <a:ext uri="{FF2B5EF4-FFF2-40B4-BE49-F238E27FC236}">
                  <a16:creationId xmlns:a16="http://schemas.microsoft.com/office/drawing/2014/main" id="{584D4FFB-892A-49C8-973F-893B258E19B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9334267">
                <a:tabLst>
                  <a:tab pos="9512062" algn="l"/>
                </a:tabLst>
                <a:defRPr/>
              </a:pPr>
              <a:r>
                <a:rPr lang="en-US" sz="3600" b="1" dirty="0">
                  <a:solidFill>
                    <a:srgbClr val="000000"/>
                  </a:solidFill>
                </a:rPr>
                <a:t>&lt;TEXT&gt;</a:t>
              </a:r>
            </a:p>
          </p:txBody>
        </p:sp>
        <p:sp>
          <p:nvSpPr>
            <p:cNvPr id="80" name="Textbox" hidden="1">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defRPr/>
              </a:pPr>
              <a:r>
                <a:rPr lang="en-US" sz="3600" b="1" dirty="0">
                  <a:solidFill>
                    <a:srgbClr val="000000"/>
                  </a:solidFill>
                </a:rPr>
                <a:t>&lt;N&gt;</a:t>
              </a:r>
            </a:p>
          </p:txBody>
        </p:sp>
        <p:sp>
          <p:nvSpPr>
            <p:cNvPr id="81" name="Textbox" hidden="1">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defRPr/>
              </a:pPr>
              <a:r>
                <a:rPr lang="en-US" sz="1000" b="1" dirty="0">
                  <a:solidFill>
                    <a:srgbClr val="000000">
                      <a:alpha val="0"/>
                    </a:srgbClr>
                  </a:solidFill>
                </a:rPr>
                <a:t>&lt;P&gt;</a:t>
              </a:r>
            </a:p>
          </p:txBody>
        </p:sp>
        <p:sp>
          <p:nvSpPr>
            <p:cNvPr id="82" name="Textbox" hidden="1">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defRPr/>
              </a:pPr>
              <a:r>
                <a:rPr lang="en-US" sz="1000" b="1" dirty="0">
                  <a:solidFill>
                    <a:srgbClr val="000000">
                      <a:alpha val="0"/>
                    </a:srgbClr>
                  </a:solidFill>
                </a:rPr>
                <a:t>&lt;TIMESLOT&gt;</a:t>
              </a:r>
            </a:p>
          </p:txBody>
        </p:sp>
        <p:sp>
          <p:nvSpPr>
            <p:cNvPr id="83" name="Textbox" hidden="1">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defRPr/>
              </a:pPr>
              <a:r>
                <a:rPr lang="en-US" sz="1000" b="1" dirty="0">
                  <a:solidFill>
                    <a:srgbClr val="000000">
                      <a:alpha val="0"/>
                    </a:srgbClr>
                  </a:solidFill>
                </a:rPr>
                <a:t>&lt;RESPONSIBLE&gt;</a:t>
              </a:r>
            </a:p>
          </p:txBody>
        </p:sp>
        <p:sp>
          <p:nvSpPr>
            <p:cNvPr id="84" name="Textbox" hidden="1">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defRPr/>
              </a:pPr>
              <a:r>
                <a:rPr lang="en-US" sz="1000" b="1" dirty="0">
                  <a:solidFill>
                    <a:srgbClr val="000000">
                      <a:alpha val="0"/>
                    </a:srgbClr>
                  </a:solidFill>
                </a:rPr>
                <a:t>&lt;DURATION&gt;</a:t>
              </a:r>
            </a:p>
          </p:txBody>
        </p:sp>
      </p:grpSp>
    </p:spTree>
    <p:extLst>
      <p:ext uri="{BB962C8B-B14F-4D97-AF65-F5344CB8AC3E}">
        <p14:creationId xmlns:p14="http://schemas.microsoft.com/office/powerpoint/2010/main" val="1256953056"/>
      </p:ext>
    </p:extLst>
  </p:cSld>
  <p:clrMapOvr>
    <a:masterClrMapping/>
  </p:clrMapOvr>
  <p:extLst mod="1">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1_white chapt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64230"/>
            <a:ext cx="9144000" cy="1269963"/>
          </a:xfrm>
          <a:prstGeom prst="rect">
            <a:avLst/>
          </a:prstGeom>
        </p:spPr>
        <p:txBody>
          <a:bodyPr anchor="b">
            <a:normAutofit/>
          </a:bodyPr>
          <a:lstStyle>
            <a:lvl1pPr algn="ctr">
              <a:defRPr sz="3000">
                <a:solidFill>
                  <a:schemeClr val="bg1">
                    <a:lumMod val="100000"/>
                  </a:schemeClr>
                </a:solidFill>
              </a:defRPr>
            </a:lvl1pPr>
          </a:lstStyle>
          <a:p>
            <a:r>
              <a:rPr lang="en-US"/>
              <a:t>Click to edit Master title style</a:t>
            </a:r>
            <a:endParaRPr lang="he-IL"/>
          </a:p>
        </p:txBody>
      </p:sp>
      <p:sp>
        <p:nvSpPr>
          <p:cNvPr id="3" name="Subtitle 2"/>
          <p:cNvSpPr>
            <a:spLocks noGrp="1"/>
          </p:cNvSpPr>
          <p:nvPr>
            <p:ph type="subTitle" idx="1"/>
          </p:nvPr>
        </p:nvSpPr>
        <p:spPr>
          <a:xfrm>
            <a:off x="1524000" y="2919792"/>
            <a:ext cx="9144000" cy="1655762"/>
          </a:xfrm>
          <a:prstGeom prst="rect">
            <a:avLst/>
          </a:prstGeom>
        </p:spPr>
        <p:txBody>
          <a:bodyPr lIns="0" tIns="0" rIns="0" bIns="0">
            <a:normAutofit/>
          </a:bodyPr>
          <a:lstStyle>
            <a:lvl1pPr marL="0" indent="0" algn="ctr">
              <a:buNone/>
              <a:defRPr sz="2000" b="1">
                <a:solidFill>
                  <a:schemeClr val="bg1">
                    <a:lumMod val="10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he-IL" dirty="0"/>
          </a:p>
        </p:txBody>
      </p:sp>
      <p:sp>
        <p:nvSpPr>
          <p:cNvPr id="6" name="Slide Number Placeholder 5"/>
          <p:cNvSpPr>
            <a:spLocks noGrp="1"/>
          </p:cNvSpPr>
          <p:nvPr>
            <p:ph type="sldNum" sz="quarter" idx="12"/>
          </p:nvPr>
        </p:nvSpPr>
        <p:spPr>
          <a:xfrm>
            <a:off x="0" y="67580"/>
            <a:ext cx="490393" cy="365125"/>
          </a:xfrm>
          <a:prstGeom prst="rect">
            <a:avLst/>
          </a:prstGeom>
        </p:spPr>
        <p:txBody>
          <a:bodyPr/>
          <a:lstStyle>
            <a:lvl1pPr>
              <a:defRPr>
                <a:solidFill>
                  <a:schemeClr val="bg1">
                    <a:lumMod val="100000"/>
                  </a:schemeClr>
                </a:solidFill>
              </a:defRPr>
            </a:lvl1pPr>
          </a:lstStyle>
          <a:p>
            <a:pPr>
              <a:defRPr/>
            </a:pPr>
            <a:fld id="{18F36642-002E-4C98-915B-826072CB88D7}" type="slidenum">
              <a:rPr lang="he-IL" smtClean="0">
                <a:solidFill>
                  <a:srgbClr val="FFFFFF">
                    <a:lumMod val="100000"/>
                  </a:srgbClr>
                </a:solidFill>
              </a:rPr>
              <a:pPr>
                <a:defRPr/>
              </a:pPr>
              <a:t>‹#›</a:t>
            </a:fld>
            <a:endParaRPr lang="he-IL">
              <a:solidFill>
                <a:srgbClr val="FFFFFF">
                  <a:lumMod val="100000"/>
                </a:srgbClr>
              </a:solidFill>
            </a:endParaRPr>
          </a:p>
        </p:txBody>
      </p:sp>
      <p:grpSp>
        <p:nvGrpSpPr>
          <p:cNvPr id="4" name="Logo dark"/>
          <p:cNvGrpSpPr>
            <a:grpSpLocks/>
          </p:cNvGrpSpPr>
          <p:nvPr userDrawn="1"/>
        </p:nvGrpSpPr>
        <p:grpSpPr>
          <a:xfrm>
            <a:off x="498087" y="6262651"/>
            <a:ext cx="297799" cy="307373"/>
            <a:chOff x="479425" y="6113075"/>
            <a:chExt cx="297799" cy="307373"/>
          </a:xfrm>
        </p:grpSpPr>
        <p:sp>
          <p:nvSpPr>
            <p:cNvPr id="8" name="E"/>
            <p:cNvSpPr/>
            <p:nvPr userDrawn="1"/>
          </p:nvSpPr>
          <p:spPr>
            <a:xfrm>
              <a:off x="479425" y="6268777"/>
              <a:ext cx="120430" cy="151671"/>
            </a:xfrm>
            <a:custGeom>
              <a:avLst/>
              <a:gdLst>
                <a:gd name="connsiteX0" fmla="*/ 0 w 1035743"/>
                <a:gd name="connsiteY0" fmla="*/ 1295761 h 1304428"/>
                <a:gd name="connsiteX1" fmla="*/ 0 w 1035743"/>
                <a:gd name="connsiteY1" fmla="*/ 8667 h 1304428"/>
                <a:gd name="connsiteX2" fmla="*/ 732387 w 1035743"/>
                <a:gd name="connsiteY2" fmla="*/ 0 h 1304428"/>
                <a:gd name="connsiteX3" fmla="*/ 901399 w 1035743"/>
                <a:gd name="connsiteY3" fmla="*/ 277353 h 1304428"/>
                <a:gd name="connsiteX4" fmla="*/ 355360 w 1035743"/>
                <a:gd name="connsiteY4" fmla="*/ 286021 h 1304428"/>
                <a:gd name="connsiteX5" fmla="*/ 364027 w 1035743"/>
                <a:gd name="connsiteY5" fmla="*/ 524371 h 1304428"/>
                <a:gd name="connsiteX6" fmla="*/ 853729 w 1035743"/>
                <a:gd name="connsiteY6" fmla="*/ 515704 h 1304428"/>
                <a:gd name="connsiteX7" fmla="*/ 862397 w 1035743"/>
                <a:gd name="connsiteY7" fmla="*/ 780057 h 1304428"/>
                <a:gd name="connsiteX8" fmla="*/ 368361 w 1035743"/>
                <a:gd name="connsiteY8" fmla="*/ 784390 h 1304428"/>
                <a:gd name="connsiteX9" fmla="*/ 377028 w 1035743"/>
                <a:gd name="connsiteY9" fmla="*/ 1014074 h 1304428"/>
                <a:gd name="connsiteX10" fmla="*/ 1035743 w 1035743"/>
                <a:gd name="connsiteY10" fmla="*/ 1005406 h 1304428"/>
                <a:gd name="connsiteX11" fmla="*/ 1027075 w 1035743"/>
                <a:gd name="connsiteY11" fmla="*/ 1304428 h 1304428"/>
                <a:gd name="connsiteX12" fmla="*/ 0 w 1035743"/>
                <a:gd name="connsiteY12" fmla="*/ 1295761 h 130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5743" h="1304428">
                  <a:moveTo>
                    <a:pt x="0" y="1295761"/>
                  </a:moveTo>
                  <a:lnTo>
                    <a:pt x="0" y="8667"/>
                  </a:lnTo>
                  <a:lnTo>
                    <a:pt x="732387" y="0"/>
                  </a:lnTo>
                  <a:lnTo>
                    <a:pt x="901399" y="277353"/>
                  </a:lnTo>
                  <a:lnTo>
                    <a:pt x="355360" y="286021"/>
                  </a:lnTo>
                  <a:lnTo>
                    <a:pt x="364027" y="524371"/>
                  </a:lnTo>
                  <a:lnTo>
                    <a:pt x="853729" y="515704"/>
                  </a:lnTo>
                  <a:lnTo>
                    <a:pt x="862397" y="780057"/>
                  </a:lnTo>
                  <a:lnTo>
                    <a:pt x="368361" y="784390"/>
                  </a:lnTo>
                  <a:lnTo>
                    <a:pt x="377028" y="1014074"/>
                  </a:lnTo>
                  <a:lnTo>
                    <a:pt x="1035743" y="1005406"/>
                  </a:lnTo>
                  <a:lnTo>
                    <a:pt x="1027075" y="1304428"/>
                  </a:lnTo>
                  <a:lnTo>
                    <a:pt x="0" y="1295761"/>
                  </a:lnTo>
                  <a:close/>
                </a:path>
              </a:pathLst>
            </a:custGeom>
            <a:solidFill>
              <a:schemeClr val="bg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FFFFF"/>
                </a:solidFill>
              </a:endParaRPr>
            </a:p>
          </p:txBody>
        </p:sp>
        <p:sp>
          <p:nvSpPr>
            <p:cNvPr id="11" name="Y"/>
            <p:cNvSpPr/>
            <p:nvPr userDrawn="1"/>
          </p:nvSpPr>
          <p:spPr>
            <a:xfrm>
              <a:off x="581211" y="6268273"/>
              <a:ext cx="151167" cy="151167"/>
            </a:xfrm>
            <a:custGeom>
              <a:avLst/>
              <a:gdLst>
                <a:gd name="connsiteX0" fmla="*/ 429031 w 1300094"/>
                <a:gd name="connsiteY0" fmla="*/ 0 h 1300095"/>
                <a:gd name="connsiteX1" fmla="*/ 628379 w 1300094"/>
                <a:gd name="connsiteY1" fmla="*/ 433365 h 1300095"/>
                <a:gd name="connsiteX2" fmla="*/ 871063 w 1300094"/>
                <a:gd name="connsiteY2" fmla="*/ 8667 h 1300095"/>
                <a:gd name="connsiteX3" fmla="*/ 1300094 w 1300094"/>
                <a:gd name="connsiteY3" fmla="*/ 13001 h 1300095"/>
                <a:gd name="connsiteX4" fmla="*/ 827727 w 1300094"/>
                <a:gd name="connsiteY4" fmla="*/ 762722 h 1300095"/>
                <a:gd name="connsiteX5" fmla="*/ 836394 w 1300094"/>
                <a:gd name="connsiteY5" fmla="*/ 1300095 h 1300095"/>
                <a:gd name="connsiteX6" fmla="*/ 459366 w 1300094"/>
                <a:gd name="connsiteY6" fmla="*/ 1300095 h 1300095"/>
                <a:gd name="connsiteX7" fmla="*/ 463700 w 1300094"/>
                <a:gd name="connsiteY7" fmla="*/ 801725 h 1300095"/>
                <a:gd name="connsiteX8" fmla="*/ 0 w 1300094"/>
                <a:gd name="connsiteY8" fmla="*/ 8667 h 1300095"/>
                <a:gd name="connsiteX9" fmla="*/ 429031 w 1300094"/>
                <a:gd name="connsiteY9" fmla="*/ 0 h 130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0094" h="1300095">
                  <a:moveTo>
                    <a:pt x="429031" y="0"/>
                  </a:moveTo>
                  <a:lnTo>
                    <a:pt x="628379" y="433365"/>
                  </a:lnTo>
                  <a:lnTo>
                    <a:pt x="871063" y="8667"/>
                  </a:lnTo>
                  <a:lnTo>
                    <a:pt x="1300094" y="13001"/>
                  </a:lnTo>
                  <a:lnTo>
                    <a:pt x="827727" y="762722"/>
                  </a:lnTo>
                  <a:lnTo>
                    <a:pt x="836394" y="1300095"/>
                  </a:lnTo>
                  <a:lnTo>
                    <a:pt x="459366" y="1300095"/>
                  </a:lnTo>
                  <a:cubicBezTo>
                    <a:pt x="460811" y="1133972"/>
                    <a:pt x="462255" y="967848"/>
                    <a:pt x="463700" y="801725"/>
                  </a:cubicBezTo>
                  <a:lnTo>
                    <a:pt x="0" y="8667"/>
                  </a:lnTo>
                  <a:lnTo>
                    <a:pt x="429031" y="0"/>
                  </a:lnTo>
                  <a:close/>
                </a:path>
              </a:pathLst>
            </a:custGeom>
            <a:solidFill>
              <a:schemeClr val="bg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FFFFF"/>
                </a:solidFill>
              </a:endParaRPr>
            </a:p>
          </p:txBody>
        </p:sp>
        <p:sp>
          <p:nvSpPr>
            <p:cNvPr id="12" name="yellow"/>
            <p:cNvSpPr/>
            <p:nvPr userDrawn="1"/>
          </p:nvSpPr>
          <p:spPr>
            <a:xfrm>
              <a:off x="480433" y="6113075"/>
              <a:ext cx="296791" cy="108336"/>
            </a:xfrm>
            <a:custGeom>
              <a:avLst/>
              <a:gdLst>
                <a:gd name="connsiteX0" fmla="*/ 0 w 2552519"/>
                <a:gd name="connsiteY0" fmla="*/ 931735 h 931735"/>
                <a:gd name="connsiteX1" fmla="*/ 2552519 w 2552519"/>
                <a:gd name="connsiteY1" fmla="*/ 0 h 931735"/>
                <a:gd name="connsiteX2" fmla="*/ 2526517 w 2552519"/>
                <a:gd name="connsiteY2" fmla="*/ 485369 h 931735"/>
                <a:gd name="connsiteX3" fmla="*/ 0 w 2552519"/>
                <a:gd name="connsiteY3" fmla="*/ 931735 h 931735"/>
              </a:gdLst>
              <a:ahLst/>
              <a:cxnLst>
                <a:cxn ang="0">
                  <a:pos x="connsiteX0" y="connsiteY0"/>
                </a:cxn>
                <a:cxn ang="0">
                  <a:pos x="connsiteX1" y="connsiteY1"/>
                </a:cxn>
                <a:cxn ang="0">
                  <a:pos x="connsiteX2" y="connsiteY2"/>
                </a:cxn>
                <a:cxn ang="0">
                  <a:pos x="connsiteX3" y="connsiteY3"/>
                </a:cxn>
              </a:cxnLst>
              <a:rect l="l" t="t" r="r" b="b"/>
              <a:pathLst>
                <a:path w="2552519" h="931735">
                  <a:moveTo>
                    <a:pt x="0" y="931735"/>
                  </a:moveTo>
                  <a:lnTo>
                    <a:pt x="2552519" y="0"/>
                  </a:lnTo>
                  <a:lnTo>
                    <a:pt x="2526517" y="485369"/>
                  </a:lnTo>
                  <a:lnTo>
                    <a:pt x="0" y="93173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rgbClr val="FFFFFF"/>
                </a:solidFill>
              </a:endParaRPr>
            </a:p>
          </p:txBody>
        </p:sp>
      </p:grpSp>
    </p:spTree>
    <p:extLst>
      <p:ext uri="{BB962C8B-B14F-4D97-AF65-F5344CB8AC3E}">
        <p14:creationId xmlns:p14="http://schemas.microsoft.com/office/powerpoint/2010/main" val="3911724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w opening">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95775" y="1449388"/>
            <a:ext cx="7416516" cy="1325563"/>
          </a:xfrm>
          <a:prstGeom prst="rect">
            <a:avLst/>
          </a:prstGeom>
        </p:spPr>
        <p:txBody>
          <a:bodyPr lIns="0" tIns="0" rIns="0" bIns="0" anchor="b"/>
          <a:lstStyle>
            <a:lvl1pPr>
              <a:lnSpc>
                <a:spcPts val="3700"/>
              </a:lnSpc>
              <a:defRPr sz="3600">
                <a:latin typeface="Assistant ExtraBold" panose="00000900000000000000" pitchFamily="2" charset="-79"/>
                <a:cs typeface="Assistant ExtraBold" panose="00000900000000000000" pitchFamily="2" charset="-79"/>
              </a:defRPr>
            </a:lvl1pPr>
          </a:lstStyle>
          <a:p>
            <a:r>
              <a:rPr lang="he-IL" dirty="0"/>
              <a:t>כותרת עד עשר מילים</a:t>
            </a:r>
            <a:br>
              <a:rPr lang="he-IL" dirty="0"/>
            </a:br>
            <a:r>
              <a:rPr lang="he-IL" dirty="0"/>
              <a:t>כותרת עד עשר מילים</a:t>
            </a:r>
          </a:p>
        </p:txBody>
      </p:sp>
      <p:cxnSp>
        <p:nvCxnSpPr>
          <p:cNvPr id="4" name="Straight Connector 3"/>
          <p:cNvCxnSpPr/>
          <p:nvPr userDrawn="1"/>
        </p:nvCxnSpPr>
        <p:spPr>
          <a:xfrm>
            <a:off x="10267406" y="2967473"/>
            <a:ext cx="1924594" cy="0"/>
          </a:xfrm>
          <a:prstGeom prst="line">
            <a:avLst/>
          </a:prstGeom>
          <a:ln w="127000">
            <a:solidFill>
              <a:srgbClr val="6BBF4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4295776" y="3213173"/>
            <a:ext cx="7416800" cy="809625"/>
          </a:xfrm>
          <a:prstGeom prst="rect">
            <a:avLst/>
          </a:prstGeom>
        </p:spPr>
        <p:txBody>
          <a:bodyPr lIns="0" tIns="0" rIns="0" bIns="0"/>
          <a:lstStyle>
            <a:lvl1pPr marL="0" indent="0">
              <a:buNone/>
              <a:defRPr sz="2000" baseline="0">
                <a:latin typeface="Assistant Light" panose="00000400000000000000" pitchFamily="2" charset="-79"/>
                <a:cs typeface="Assistant Light" panose="00000400000000000000" pitchFamily="2" charset="-79"/>
              </a:defRPr>
            </a:lvl1pPr>
          </a:lstStyle>
          <a:p>
            <a:pPr lvl="0"/>
            <a:r>
              <a:rPr lang="he-IL" dirty="0"/>
              <a:t>0000 </a:t>
            </a:r>
            <a:r>
              <a:rPr lang="en-US" dirty="0"/>
              <a:t>month</a:t>
            </a:r>
            <a:endParaRPr lang="he-IL" dirty="0"/>
          </a:p>
        </p:txBody>
      </p:sp>
      <p:sp>
        <p:nvSpPr>
          <p:cNvPr id="6" name="Slide Number Placeholder 5"/>
          <p:cNvSpPr>
            <a:spLocks noGrp="1"/>
          </p:cNvSpPr>
          <p:nvPr>
            <p:ph type="sldNum" sz="quarter" idx="13"/>
          </p:nvPr>
        </p:nvSpPr>
        <p:spPr>
          <a:xfrm>
            <a:off x="0" y="67580"/>
            <a:ext cx="490393" cy="365125"/>
          </a:xfrm>
          <a:prstGeom prst="rect">
            <a:avLst/>
          </a:prstGeom>
        </p:spPr>
        <p:txBody>
          <a:bodyPr/>
          <a:lstStyle/>
          <a:p>
            <a:pPr>
              <a:defRPr/>
            </a:pPr>
            <a:fld id="{18F36642-002E-4C98-915B-826072CB88D7}" type="slidenum">
              <a:rPr lang="he-IL" smtClean="0">
                <a:solidFill>
                  <a:srgbClr val="000000"/>
                </a:solidFill>
              </a:rPr>
              <a:pPr>
                <a:defRPr/>
              </a:pPr>
              <a:t>‹#›</a:t>
            </a:fld>
            <a:endParaRPr lang="he-IL">
              <a:solidFill>
                <a:srgbClr val="000000"/>
              </a:solidFill>
            </a:endParaRPr>
          </a:p>
        </p:txBody>
      </p:sp>
      <p:sp>
        <p:nvSpPr>
          <p:cNvPr id="14" name="Date Placeholder 13" hidden="1"/>
          <p:cNvSpPr>
            <a:spLocks noGrp="1"/>
          </p:cNvSpPr>
          <p:nvPr>
            <p:ph type="dt" sz="half" idx="14"/>
          </p:nvPr>
        </p:nvSpPr>
        <p:spPr>
          <a:xfrm>
            <a:off x="897672" y="6234715"/>
            <a:ext cx="2743200" cy="365125"/>
          </a:xfrm>
          <a:prstGeom prst="rect">
            <a:avLst/>
          </a:prstGeom>
        </p:spPr>
        <p:txBody>
          <a:bodyPr/>
          <a:lstStyle/>
          <a:p>
            <a:pPr>
              <a:defRPr/>
            </a:pPr>
            <a:endParaRPr lang="he-IL" dirty="0">
              <a:solidFill>
                <a:srgbClr val="000000"/>
              </a:solidFill>
            </a:endParaRPr>
          </a:p>
        </p:txBody>
      </p:sp>
    </p:spTree>
    <p:extLst>
      <p:ext uri="{BB962C8B-B14F-4D97-AF65-F5344CB8AC3E}">
        <p14:creationId xmlns:p14="http://schemas.microsoft.com/office/powerpoint/2010/main" val="23229473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8_Custom Layout">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8073483" y="0"/>
            <a:ext cx="4118517" cy="6858000"/>
          </a:xfrm>
          <a:prstGeom prst="rect">
            <a:avLst/>
          </a:pr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srgbClr val="FFFFFF"/>
              </a:solidFill>
            </a:endParaRPr>
          </a:p>
        </p:txBody>
      </p:sp>
      <p:sp>
        <p:nvSpPr>
          <p:cNvPr id="2" name="Title 1"/>
          <p:cNvSpPr>
            <a:spLocks noGrp="1"/>
          </p:cNvSpPr>
          <p:nvPr>
            <p:ph type="title" hasCustomPrompt="1"/>
          </p:nvPr>
        </p:nvSpPr>
        <p:spPr>
          <a:xfrm>
            <a:off x="8589523" y="391187"/>
            <a:ext cx="3122768" cy="1917448"/>
          </a:xfrm>
          <a:prstGeom prst="rect">
            <a:avLst/>
          </a:prstGeom>
        </p:spPr>
        <p:txBody>
          <a:bodyPr lIns="0" tIns="0" rIns="0" bIns="0">
            <a:noAutofit/>
          </a:bodyPr>
          <a:lstStyle>
            <a:lvl1pPr algn="r">
              <a:defRPr sz="3200" baseline="0">
                <a:solidFill>
                  <a:schemeClr val="tx1"/>
                </a:solidFill>
                <a:cs typeface="+mn-cs"/>
              </a:defRPr>
            </a:lvl1pPr>
          </a:lstStyle>
          <a:p>
            <a:r>
              <a:rPr lang="he-IL" dirty="0"/>
              <a:t>כותרת עד עשר מילים</a:t>
            </a:r>
          </a:p>
        </p:txBody>
      </p:sp>
      <p:sp>
        <p:nvSpPr>
          <p:cNvPr id="6" name="Rectangle 5"/>
          <p:cNvSpPr/>
          <p:nvPr userDrawn="1"/>
        </p:nvSpPr>
        <p:spPr>
          <a:xfrm flipH="1">
            <a:off x="0" y="6320860"/>
            <a:ext cx="12192000" cy="537140"/>
          </a:xfrm>
          <a:prstGeom prst="rect">
            <a:avLst/>
          </a:prstGeom>
          <a:solidFill>
            <a:schemeClr val="bg1"/>
          </a:solidFill>
          <a:ln>
            <a:noFill/>
          </a:ln>
          <a:effectLst>
            <a:outerShdw blurRad="50800" dist="38100" dir="16200000"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7" name="Rectangle 6"/>
          <p:cNvSpPr/>
          <p:nvPr userDrawn="1"/>
        </p:nvSpPr>
        <p:spPr>
          <a:xfrm>
            <a:off x="0" y="6320861"/>
            <a:ext cx="45719" cy="537140"/>
          </a:xfrm>
          <a:prstGeom prst="rect">
            <a:avLst/>
          </a:prstGeom>
          <a:solidFill>
            <a:srgbClr val="6B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cxnSp>
        <p:nvCxnSpPr>
          <p:cNvPr id="9" name="Straight Connector 8"/>
          <p:cNvCxnSpPr/>
          <p:nvPr userDrawn="1"/>
        </p:nvCxnSpPr>
        <p:spPr>
          <a:xfrm>
            <a:off x="483075" y="6320860"/>
            <a:ext cx="0" cy="4384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37588" y="6459396"/>
            <a:ext cx="363512" cy="246221"/>
          </a:xfrm>
          <a:prstGeom prst="rect">
            <a:avLst/>
          </a:prstGeom>
          <a:noFill/>
        </p:spPr>
        <p:txBody>
          <a:bodyPr wrap="square" rtlCol="0">
            <a:spAutoFit/>
          </a:bodyPr>
          <a:lstStyle/>
          <a:p>
            <a:pPr>
              <a:defRPr/>
            </a:pPr>
            <a:fld id="{2628C40A-7CAD-D84D-9189-F10A7BCF4B5A}" type="slidenum">
              <a:rPr lang="en-US" sz="1000">
                <a:solidFill>
                  <a:srgbClr val="626366"/>
                </a:solidFill>
                <a:latin typeface="Arial" charset="0"/>
                <a:ea typeface="Arial" charset="0"/>
                <a:cs typeface="Arial" charset="0"/>
              </a:rPr>
              <a:pPr>
                <a:defRPr/>
              </a:pPr>
              <a:t>‹#›</a:t>
            </a:fld>
            <a:endParaRPr lang="en-US" sz="1000" dirty="0">
              <a:solidFill>
                <a:srgbClr val="626366"/>
              </a:solidFill>
              <a:latin typeface="Arial" charset="0"/>
              <a:ea typeface="Arial" charset="0"/>
              <a:cs typeface="Arial" charset="0"/>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32320" y="6398958"/>
            <a:ext cx="1615440" cy="344684"/>
          </a:xfrm>
          <a:prstGeom prst="rect">
            <a:avLst/>
          </a:prstGeom>
        </p:spPr>
      </p:pic>
    </p:spTree>
    <p:extLst>
      <p:ext uri="{BB962C8B-B14F-4D97-AF65-F5344CB8AC3E}">
        <p14:creationId xmlns:p14="http://schemas.microsoft.com/office/powerpoint/2010/main" val="298938578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13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383568" y="2206392"/>
            <a:ext cx="350807" cy="74762"/>
          </a:xfrm>
          <a:prstGeom prst="rect">
            <a:avLst/>
          </a:prstGeom>
          <a:solidFill>
            <a:srgbClr val="6B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9"/>
          <p:cNvSpPr>
            <a:spLocks noGrp="1"/>
          </p:cNvSpPr>
          <p:nvPr>
            <p:ph type="body" sz="quarter" idx="10" hasCustomPrompt="1"/>
          </p:nvPr>
        </p:nvSpPr>
        <p:spPr>
          <a:xfrm>
            <a:off x="7213563" y="656262"/>
            <a:ext cx="4699000" cy="1601787"/>
          </a:xfrm>
          <a:prstGeom prst="rect">
            <a:avLst/>
          </a:prstGeom>
        </p:spPr>
        <p:txBody>
          <a:bodyPr/>
          <a:lstStyle>
            <a:lvl1pPr marL="0" indent="0" algn="ctr" rtl="1">
              <a:lnSpc>
                <a:spcPts val="5400"/>
              </a:lnSpc>
              <a:buNone/>
              <a:defRPr sz="6200" b="0" i="0">
                <a:solidFill>
                  <a:schemeClr val="tx1"/>
                </a:solidFill>
                <a:latin typeface="Arial" charset="0"/>
                <a:ea typeface="Arial" charset="0"/>
                <a:cs typeface="Arial" charset="0"/>
              </a:defRPr>
            </a:lvl1pPr>
            <a:lvl2pPr marL="457200" indent="0" algn="ctr" rtl="1">
              <a:buNone/>
              <a:defRPr b="0" i="0">
                <a:solidFill>
                  <a:schemeClr val="bg1"/>
                </a:solidFill>
                <a:latin typeface="Arial" charset="0"/>
                <a:ea typeface="Arial" charset="0"/>
                <a:cs typeface="Arial" charset="0"/>
              </a:defRPr>
            </a:lvl2pPr>
            <a:lvl3pPr marL="914400" indent="0" algn="ctr" rtl="1">
              <a:buNone/>
              <a:defRPr b="0" i="0">
                <a:solidFill>
                  <a:schemeClr val="bg1"/>
                </a:solidFill>
                <a:latin typeface="Arial" charset="0"/>
                <a:ea typeface="Arial" charset="0"/>
                <a:cs typeface="Arial" charset="0"/>
              </a:defRPr>
            </a:lvl3pPr>
            <a:lvl4pPr marL="1371600" indent="0" algn="ctr" rtl="1">
              <a:buNone/>
              <a:defRPr b="0" i="0">
                <a:solidFill>
                  <a:schemeClr val="bg1"/>
                </a:solidFill>
                <a:latin typeface="Arial" charset="0"/>
                <a:ea typeface="Arial" charset="0"/>
                <a:cs typeface="Arial" charset="0"/>
              </a:defRPr>
            </a:lvl4pPr>
            <a:lvl5pPr marL="1828800" indent="0" algn="ctr" rtl="1">
              <a:buNone/>
              <a:defRPr b="0" i="0">
                <a:solidFill>
                  <a:schemeClr val="bg1"/>
                </a:solidFill>
                <a:latin typeface="Arial" charset="0"/>
                <a:ea typeface="Arial" charset="0"/>
                <a:cs typeface="Arial" charset="0"/>
              </a:defRPr>
            </a:lvl5pPr>
          </a:lstStyle>
          <a:p>
            <a:pPr lvl="0"/>
            <a:r>
              <a:rPr lang="he-IL" dirty="0"/>
              <a:t>כותרת ראשית</a:t>
            </a:r>
            <a:br>
              <a:rPr lang="en-US" dirty="0"/>
            </a:br>
            <a:r>
              <a:rPr lang="he-IL" dirty="0"/>
              <a:t>למצגת</a:t>
            </a:r>
            <a:endParaRPr lang="en-US" dirty="0"/>
          </a:p>
        </p:txBody>
      </p:sp>
      <p:sp>
        <p:nvSpPr>
          <p:cNvPr id="5" name="Text Placeholder 9"/>
          <p:cNvSpPr>
            <a:spLocks noGrp="1"/>
          </p:cNvSpPr>
          <p:nvPr>
            <p:ph type="body" sz="quarter" idx="11" hasCustomPrompt="1"/>
          </p:nvPr>
        </p:nvSpPr>
        <p:spPr>
          <a:xfrm>
            <a:off x="7213563" y="2520435"/>
            <a:ext cx="4699000" cy="941509"/>
          </a:xfrm>
          <a:prstGeom prst="rect">
            <a:avLst/>
          </a:prstGeom>
        </p:spPr>
        <p:txBody>
          <a:bodyPr/>
          <a:lstStyle>
            <a:lvl1pPr marL="0" indent="0" algn="ctr" rtl="1">
              <a:lnSpc>
                <a:spcPts val="3500"/>
              </a:lnSpc>
              <a:buNone/>
              <a:defRPr sz="4000" b="0" i="0">
                <a:solidFill>
                  <a:schemeClr val="tx1"/>
                </a:solidFill>
                <a:latin typeface="Arial" charset="0"/>
                <a:ea typeface="Arial" charset="0"/>
                <a:cs typeface="Arial" charset="0"/>
              </a:defRPr>
            </a:lvl1pPr>
            <a:lvl2pPr marL="457200" indent="0" algn="ctr" rtl="1">
              <a:buNone/>
              <a:defRPr b="0" i="0">
                <a:solidFill>
                  <a:schemeClr val="bg1"/>
                </a:solidFill>
                <a:latin typeface="Arial" charset="0"/>
                <a:ea typeface="Arial" charset="0"/>
                <a:cs typeface="Arial" charset="0"/>
              </a:defRPr>
            </a:lvl2pPr>
            <a:lvl3pPr marL="914400" indent="0" algn="ctr" rtl="1">
              <a:buNone/>
              <a:defRPr b="0" i="0">
                <a:solidFill>
                  <a:schemeClr val="bg1"/>
                </a:solidFill>
                <a:latin typeface="Arial" charset="0"/>
                <a:ea typeface="Arial" charset="0"/>
                <a:cs typeface="Arial" charset="0"/>
              </a:defRPr>
            </a:lvl3pPr>
            <a:lvl4pPr marL="1371600" indent="0" algn="ctr" rtl="1">
              <a:buNone/>
              <a:defRPr b="0" i="0">
                <a:solidFill>
                  <a:schemeClr val="bg1"/>
                </a:solidFill>
                <a:latin typeface="Arial" charset="0"/>
                <a:ea typeface="Arial" charset="0"/>
                <a:cs typeface="Arial" charset="0"/>
              </a:defRPr>
            </a:lvl4pPr>
            <a:lvl5pPr marL="1828800" indent="0" algn="ctr" rtl="1">
              <a:buNone/>
              <a:defRPr b="0" i="0">
                <a:solidFill>
                  <a:schemeClr val="bg1"/>
                </a:solidFill>
                <a:latin typeface="Arial" charset="0"/>
                <a:ea typeface="Arial" charset="0"/>
                <a:cs typeface="Arial" charset="0"/>
              </a:defRPr>
            </a:lvl5pPr>
          </a:lstStyle>
          <a:p>
            <a:pPr lvl="0"/>
            <a:r>
              <a:rPr lang="he-IL" dirty="0"/>
              <a:t>כותרת משנית</a:t>
            </a:r>
            <a:br>
              <a:rPr lang="en-US" dirty="0"/>
            </a:br>
            <a:r>
              <a:rPr lang="he-IL" dirty="0"/>
              <a:t>למצגת</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50941" y="5373989"/>
            <a:ext cx="3176016" cy="701040"/>
          </a:xfrm>
          <a:prstGeom prst="rect">
            <a:avLst/>
          </a:prstGeom>
        </p:spPr>
      </p:pic>
      <p:sp>
        <p:nvSpPr>
          <p:cNvPr id="7" name="Text Placeholder 9"/>
          <p:cNvSpPr>
            <a:spLocks noGrp="1"/>
          </p:cNvSpPr>
          <p:nvPr>
            <p:ph type="body" sz="quarter" idx="12" hasCustomPrompt="1"/>
          </p:nvPr>
        </p:nvSpPr>
        <p:spPr>
          <a:xfrm>
            <a:off x="7213563" y="3986813"/>
            <a:ext cx="4699000" cy="467622"/>
          </a:xfrm>
          <a:prstGeom prst="rect">
            <a:avLst/>
          </a:prstGeom>
        </p:spPr>
        <p:txBody>
          <a:bodyPr/>
          <a:lstStyle>
            <a:lvl1pPr marL="0" indent="0" algn="ctr" rtl="1">
              <a:lnSpc>
                <a:spcPts val="3500"/>
              </a:lnSpc>
              <a:buNone/>
              <a:defRPr sz="2300" b="1" i="0">
                <a:solidFill>
                  <a:schemeClr val="tx1"/>
                </a:solidFill>
                <a:latin typeface="Arial" charset="0"/>
                <a:ea typeface="Arial" charset="0"/>
                <a:cs typeface="Arial" charset="0"/>
              </a:defRPr>
            </a:lvl1pPr>
            <a:lvl2pPr marL="457200" indent="0" algn="ctr" rtl="1">
              <a:buNone/>
              <a:defRPr b="0" i="0">
                <a:solidFill>
                  <a:schemeClr val="bg1"/>
                </a:solidFill>
                <a:latin typeface="Arial" charset="0"/>
                <a:ea typeface="Arial" charset="0"/>
                <a:cs typeface="Arial" charset="0"/>
              </a:defRPr>
            </a:lvl2pPr>
            <a:lvl3pPr marL="914400" indent="0" algn="ctr" rtl="1">
              <a:buNone/>
              <a:defRPr b="0" i="0">
                <a:solidFill>
                  <a:schemeClr val="bg1"/>
                </a:solidFill>
                <a:latin typeface="Arial" charset="0"/>
                <a:ea typeface="Arial" charset="0"/>
                <a:cs typeface="Arial" charset="0"/>
              </a:defRPr>
            </a:lvl3pPr>
            <a:lvl4pPr marL="1371600" indent="0" algn="ctr" rtl="1">
              <a:buNone/>
              <a:defRPr b="0" i="0">
                <a:solidFill>
                  <a:schemeClr val="bg1"/>
                </a:solidFill>
                <a:latin typeface="Arial" charset="0"/>
                <a:ea typeface="Arial" charset="0"/>
                <a:cs typeface="Arial" charset="0"/>
              </a:defRPr>
            </a:lvl4pPr>
            <a:lvl5pPr marL="1828800" indent="0" algn="ctr" rtl="1">
              <a:buNone/>
              <a:defRPr b="0" i="0">
                <a:solidFill>
                  <a:schemeClr val="bg1"/>
                </a:solidFill>
                <a:latin typeface="Arial" charset="0"/>
                <a:ea typeface="Arial" charset="0"/>
                <a:cs typeface="Arial" charset="0"/>
              </a:defRPr>
            </a:lvl5pPr>
          </a:lstStyle>
          <a:p>
            <a:pPr lvl="0"/>
            <a:r>
              <a:rPr lang="he-IL" dirty="0"/>
              <a:t>שם החטיבה</a:t>
            </a:r>
            <a:endParaRPr lang="en-US" dirty="0"/>
          </a:p>
        </p:txBody>
      </p:sp>
      <p:sp>
        <p:nvSpPr>
          <p:cNvPr id="8" name="Text Placeholder 9"/>
          <p:cNvSpPr>
            <a:spLocks noGrp="1"/>
          </p:cNvSpPr>
          <p:nvPr>
            <p:ph type="body" sz="quarter" idx="13" hasCustomPrompt="1"/>
          </p:nvPr>
        </p:nvSpPr>
        <p:spPr>
          <a:xfrm>
            <a:off x="7213563" y="4745493"/>
            <a:ext cx="4699000" cy="467622"/>
          </a:xfrm>
          <a:prstGeom prst="rect">
            <a:avLst/>
          </a:prstGeom>
        </p:spPr>
        <p:txBody>
          <a:bodyPr/>
          <a:lstStyle>
            <a:lvl1pPr marL="0" indent="0" algn="ctr" rtl="1">
              <a:lnSpc>
                <a:spcPts val="3500"/>
              </a:lnSpc>
              <a:buNone/>
              <a:defRPr sz="1800" b="1" i="0">
                <a:solidFill>
                  <a:srgbClr val="6BBF49"/>
                </a:solidFill>
                <a:latin typeface="Arial" charset="0"/>
                <a:ea typeface="Arial" charset="0"/>
                <a:cs typeface="Arial" charset="0"/>
              </a:defRPr>
            </a:lvl1pPr>
            <a:lvl2pPr marL="457200" indent="0" algn="ctr" rtl="1">
              <a:buNone/>
              <a:defRPr b="0" i="0">
                <a:solidFill>
                  <a:schemeClr val="bg1"/>
                </a:solidFill>
                <a:latin typeface="Arial" charset="0"/>
                <a:ea typeface="Arial" charset="0"/>
                <a:cs typeface="Arial" charset="0"/>
              </a:defRPr>
            </a:lvl2pPr>
            <a:lvl3pPr marL="914400" indent="0" algn="ctr" rtl="1">
              <a:buNone/>
              <a:defRPr b="0" i="0">
                <a:solidFill>
                  <a:schemeClr val="bg1"/>
                </a:solidFill>
                <a:latin typeface="Arial" charset="0"/>
                <a:ea typeface="Arial" charset="0"/>
                <a:cs typeface="Arial" charset="0"/>
              </a:defRPr>
            </a:lvl3pPr>
            <a:lvl4pPr marL="1371600" indent="0" algn="ctr" rtl="1">
              <a:buNone/>
              <a:defRPr b="0" i="0">
                <a:solidFill>
                  <a:schemeClr val="bg1"/>
                </a:solidFill>
                <a:latin typeface="Arial" charset="0"/>
                <a:ea typeface="Arial" charset="0"/>
                <a:cs typeface="Arial" charset="0"/>
              </a:defRPr>
            </a:lvl4pPr>
            <a:lvl5pPr marL="1828800" indent="0" algn="ctr" rtl="1">
              <a:buNone/>
              <a:defRPr b="0" i="0">
                <a:solidFill>
                  <a:schemeClr val="bg1"/>
                </a:solidFill>
                <a:latin typeface="Arial" charset="0"/>
                <a:ea typeface="Arial" charset="0"/>
                <a:cs typeface="Arial" charset="0"/>
              </a:defRPr>
            </a:lvl5pPr>
          </a:lstStyle>
          <a:p>
            <a:pPr marL="0" lvl="0" indent="0" algn="ctr" defTabSz="914400" rtl="0" eaLnBrk="1" latinLnBrk="0" hangingPunct="1">
              <a:lnSpc>
                <a:spcPts val="3500"/>
              </a:lnSpc>
              <a:spcBef>
                <a:spcPts val="1000"/>
              </a:spcBef>
              <a:buFont typeface="Arial"/>
              <a:buNone/>
            </a:pPr>
            <a:r>
              <a:rPr lang="en-US" dirty="0"/>
              <a:t>01.01.2019</a:t>
            </a:r>
          </a:p>
        </p:txBody>
      </p:sp>
      <p:sp>
        <p:nvSpPr>
          <p:cNvPr id="9" name="Text Placeholder 9"/>
          <p:cNvSpPr>
            <a:spLocks noGrp="1"/>
          </p:cNvSpPr>
          <p:nvPr>
            <p:ph type="body" sz="quarter" idx="14" hasCustomPrompt="1"/>
          </p:nvPr>
        </p:nvSpPr>
        <p:spPr>
          <a:xfrm>
            <a:off x="7213563" y="4277871"/>
            <a:ext cx="4699000" cy="467622"/>
          </a:xfrm>
          <a:prstGeom prst="rect">
            <a:avLst/>
          </a:prstGeom>
        </p:spPr>
        <p:txBody>
          <a:bodyPr/>
          <a:lstStyle>
            <a:lvl1pPr marL="0" indent="0" algn="ctr" rtl="1">
              <a:lnSpc>
                <a:spcPts val="3500"/>
              </a:lnSpc>
              <a:buNone/>
              <a:defRPr sz="2300" b="0" i="0">
                <a:solidFill>
                  <a:schemeClr val="tx1"/>
                </a:solidFill>
                <a:latin typeface="Arial" charset="0"/>
                <a:ea typeface="Arial" charset="0"/>
                <a:cs typeface="Arial" charset="0"/>
              </a:defRPr>
            </a:lvl1pPr>
            <a:lvl2pPr marL="457200" indent="0" algn="ctr" rtl="1">
              <a:buNone/>
              <a:defRPr b="0" i="0">
                <a:solidFill>
                  <a:schemeClr val="bg1"/>
                </a:solidFill>
                <a:latin typeface="Arial" charset="0"/>
                <a:ea typeface="Arial" charset="0"/>
                <a:cs typeface="Arial" charset="0"/>
              </a:defRPr>
            </a:lvl2pPr>
            <a:lvl3pPr marL="914400" indent="0" algn="ctr" rtl="1">
              <a:buNone/>
              <a:defRPr b="0" i="0">
                <a:solidFill>
                  <a:schemeClr val="bg1"/>
                </a:solidFill>
                <a:latin typeface="Arial" charset="0"/>
                <a:ea typeface="Arial" charset="0"/>
                <a:cs typeface="Arial" charset="0"/>
              </a:defRPr>
            </a:lvl3pPr>
            <a:lvl4pPr marL="1371600" indent="0" algn="ctr" rtl="1">
              <a:buNone/>
              <a:defRPr b="0" i="0">
                <a:solidFill>
                  <a:schemeClr val="bg1"/>
                </a:solidFill>
                <a:latin typeface="Arial" charset="0"/>
                <a:ea typeface="Arial" charset="0"/>
                <a:cs typeface="Arial" charset="0"/>
              </a:defRPr>
            </a:lvl4pPr>
            <a:lvl5pPr marL="1828800" indent="0" algn="ctr" rtl="1">
              <a:buNone/>
              <a:defRPr b="0" i="0">
                <a:solidFill>
                  <a:schemeClr val="bg1"/>
                </a:solidFill>
                <a:latin typeface="Arial" charset="0"/>
                <a:ea typeface="Arial" charset="0"/>
                <a:cs typeface="Arial" charset="0"/>
              </a:defRPr>
            </a:lvl5pPr>
          </a:lstStyle>
          <a:p>
            <a:pPr lvl="0"/>
            <a:r>
              <a:rPr lang="he-IL" dirty="0"/>
              <a:t>שם אגף</a:t>
            </a:r>
            <a:endParaRPr lang="en-US" dirty="0"/>
          </a:p>
        </p:txBody>
      </p:sp>
    </p:spTree>
    <p:extLst>
      <p:ext uri="{BB962C8B-B14F-4D97-AF65-F5344CB8AC3E}">
        <p14:creationId xmlns:p14="http://schemas.microsoft.com/office/powerpoint/2010/main" val="349691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שער ללא תמונה">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0" y="2528342"/>
            <a:ext cx="12192000" cy="922352"/>
          </a:xfrm>
          <a:prstGeom prst="rect">
            <a:avLst/>
          </a:prstGeom>
        </p:spPr>
        <p:txBody>
          <a:bodyPr/>
          <a:lstStyle>
            <a:lvl1pPr marL="0" indent="0" algn="ctr" rtl="1">
              <a:lnSpc>
                <a:spcPts val="7200"/>
              </a:lnSpc>
              <a:buNone/>
              <a:defRPr sz="8200" b="0" i="0">
                <a:latin typeface="Arial" charset="0"/>
                <a:ea typeface="Arial" charset="0"/>
                <a:cs typeface="Arial" charset="0"/>
              </a:defRPr>
            </a:lvl1pPr>
            <a:lvl2pPr marL="457200" indent="0" algn="ctr" rtl="1">
              <a:buNone/>
              <a:defRPr b="0" i="0">
                <a:latin typeface="Arial" charset="0"/>
                <a:ea typeface="Arial" charset="0"/>
                <a:cs typeface="Arial" charset="0"/>
              </a:defRPr>
            </a:lvl2pPr>
            <a:lvl3pPr marL="914400" indent="0" algn="ctr" rtl="1">
              <a:buNone/>
              <a:defRPr b="0" i="0">
                <a:latin typeface="Arial" charset="0"/>
                <a:ea typeface="Arial" charset="0"/>
                <a:cs typeface="Arial" charset="0"/>
              </a:defRPr>
            </a:lvl3pPr>
            <a:lvl4pPr marL="1371600" indent="0" algn="ctr" rtl="1">
              <a:buNone/>
              <a:defRPr b="0" i="0">
                <a:latin typeface="Arial" charset="0"/>
                <a:ea typeface="Arial" charset="0"/>
                <a:cs typeface="Arial" charset="0"/>
              </a:defRPr>
            </a:lvl4pPr>
            <a:lvl5pPr marL="1828800" indent="0" algn="ctr" rtl="1">
              <a:buNone/>
              <a:defRPr b="0" i="0">
                <a:latin typeface="Arial" charset="0"/>
                <a:ea typeface="Arial" charset="0"/>
                <a:cs typeface="Arial" charset="0"/>
              </a:defRPr>
            </a:lvl5pPr>
          </a:lstStyle>
          <a:p>
            <a:pPr lvl="0"/>
            <a:r>
              <a:rPr lang="he-IL" dirty="0"/>
              <a:t>כותרת ראשית</a:t>
            </a:r>
            <a:endParaRPr lang="en-US" dirty="0"/>
          </a:p>
        </p:txBody>
      </p:sp>
      <p:sp>
        <p:nvSpPr>
          <p:cNvPr id="13" name="Rectangle 12"/>
          <p:cNvSpPr/>
          <p:nvPr userDrawn="1"/>
        </p:nvSpPr>
        <p:spPr>
          <a:xfrm>
            <a:off x="5901003" y="4929996"/>
            <a:ext cx="350807" cy="74762"/>
          </a:xfrm>
          <a:prstGeom prst="rect">
            <a:avLst/>
          </a:prstGeom>
          <a:solidFill>
            <a:srgbClr val="6B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 Placeholder 9"/>
          <p:cNvSpPr>
            <a:spLocks noGrp="1"/>
          </p:cNvSpPr>
          <p:nvPr>
            <p:ph type="body" sz="quarter" idx="13" hasCustomPrompt="1"/>
          </p:nvPr>
        </p:nvSpPr>
        <p:spPr>
          <a:xfrm>
            <a:off x="3726906" y="6005501"/>
            <a:ext cx="4699000" cy="467622"/>
          </a:xfrm>
          <a:prstGeom prst="rect">
            <a:avLst/>
          </a:prstGeom>
        </p:spPr>
        <p:txBody>
          <a:bodyPr/>
          <a:lstStyle>
            <a:lvl1pPr marL="0" indent="0" algn="ctr" rtl="1">
              <a:lnSpc>
                <a:spcPts val="3500"/>
              </a:lnSpc>
              <a:buNone/>
              <a:defRPr sz="1800" b="1" i="0">
                <a:solidFill>
                  <a:srgbClr val="6BBF49"/>
                </a:solidFill>
                <a:latin typeface="Arial" charset="0"/>
                <a:ea typeface="Arial" charset="0"/>
                <a:cs typeface="Arial" charset="0"/>
              </a:defRPr>
            </a:lvl1pPr>
            <a:lvl2pPr marL="457200" indent="0" algn="ctr" rtl="1">
              <a:buNone/>
              <a:defRPr b="0" i="0">
                <a:solidFill>
                  <a:schemeClr val="bg1"/>
                </a:solidFill>
                <a:latin typeface="Arial" charset="0"/>
                <a:ea typeface="Arial" charset="0"/>
                <a:cs typeface="Arial" charset="0"/>
              </a:defRPr>
            </a:lvl2pPr>
            <a:lvl3pPr marL="914400" indent="0" algn="ctr" rtl="1">
              <a:buNone/>
              <a:defRPr b="0" i="0">
                <a:solidFill>
                  <a:schemeClr val="bg1"/>
                </a:solidFill>
                <a:latin typeface="Arial" charset="0"/>
                <a:ea typeface="Arial" charset="0"/>
                <a:cs typeface="Arial" charset="0"/>
              </a:defRPr>
            </a:lvl3pPr>
            <a:lvl4pPr marL="1371600" indent="0" algn="ctr" rtl="1">
              <a:buNone/>
              <a:defRPr b="0" i="0">
                <a:solidFill>
                  <a:schemeClr val="bg1"/>
                </a:solidFill>
                <a:latin typeface="Arial" charset="0"/>
                <a:ea typeface="Arial" charset="0"/>
                <a:cs typeface="Arial" charset="0"/>
              </a:defRPr>
            </a:lvl4pPr>
            <a:lvl5pPr marL="1828800" indent="0" algn="ctr" rtl="1">
              <a:buNone/>
              <a:defRPr b="0" i="0">
                <a:solidFill>
                  <a:schemeClr val="bg1"/>
                </a:solidFill>
                <a:latin typeface="Arial" charset="0"/>
                <a:ea typeface="Arial" charset="0"/>
                <a:cs typeface="Arial" charset="0"/>
              </a:defRPr>
            </a:lvl5pPr>
          </a:lstStyle>
          <a:p>
            <a:pPr marL="0" lvl="0" indent="0" algn="ctr" defTabSz="914400" rtl="0" eaLnBrk="1" latinLnBrk="0" hangingPunct="1">
              <a:lnSpc>
                <a:spcPts val="3500"/>
              </a:lnSpc>
              <a:spcBef>
                <a:spcPts val="1000"/>
              </a:spcBef>
              <a:buFont typeface="Arial"/>
              <a:buNone/>
            </a:pPr>
            <a:r>
              <a:rPr lang="en-US" dirty="0"/>
              <a:t>01.01.2019</a:t>
            </a:r>
          </a:p>
        </p:txBody>
      </p:sp>
      <p:sp>
        <p:nvSpPr>
          <p:cNvPr id="16" name="Text Placeholder 15"/>
          <p:cNvSpPr>
            <a:spLocks noGrp="1"/>
          </p:cNvSpPr>
          <p:nvPr>
            <p:ph type="body" sz="quarter" idx="14" hasCustomPrompt="1"/>
          </p:nvPr>
        </p:nvSpPr>
        <p:spPr>
          <a:xfrm>
            <a:off x="0" y="5127174"/>
            <a:ext cx="12192000" cy="373063"/>
          </a:xfrm>
          <a:prstGeom prst="rect">
            <a:avLst/>
          </a:prstGeom>
        </p:spPr>
        <p:txBody>
          <a:bodyPr/>
          <a:lstStyle>
            <a:lvl1pPr marL="0" indent="0" algn="ctr" rtl="1">
              <a:buNone/>
              <a:defRPr lang="he-IL" sz="3000" smtClean="0">
                <a:effectLst/>
              </a:defRPr>
            </a:lvl1pPr>
          </a:lstStyle>
          <a:p>
            <a:pPr rtl="1"/>
            <a:r>
              <a:rPr lang="he-IL" dirty="0">
                <a:solidFill>
                  <a:srgbClr val="425267"/>
                </a:solidFill>
                <a:effectLst/>
                <a:latin typeface="Arial Hebrew" charset="-79"/>
              </a:rPr>
              <a:t>כותרת‭ ‬משנית‭ ‬</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7992" y="376783"/>
            <a:ext cx="3176016" cy="701040"/>
          </a:xfrm>
          <a:prstGeom prst="rect">
            <a:avLst/>
          </a:prstGeom>
        </p:spPr>
      </p:pic>
      <p:sp>
        <p:nvSpPr>
          <p:cNvPr id="18" name="Rectangle 17"/>
          <p:cNvSpPr/>
          <p:nvPr userDrawn="1"/>
        </p:nvSpPr>
        <p:spPr>
          <a:xfrm>
            <a:off x="3506288" y="-248194"/>
            <a:ext cx="5179423" cy="1930275"/>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שער עם תמונה - בסיס">
    <p:spTree>
      <p:nvGrpSpPr>
        <p:cNvPr id="1" name=""/>
        <p:cNvGrpSpPr/>
        <p:nvPr/>
      </p:nvGrpSpPr>
      <p:grpSpPr>
        <a:xfrm>
          <a:off x="0" y="0"/>
          <a:ext cx="0" cy="0"/>
          <a:chOff x="0" y="0"/>
          <a:chExt cx="0" cy="0"/>
        </a:xfrm>
      </p:grpSpPr>
      <p:sp>
        <p:nvSpPr>
          <p:cNvPr id="3" name="Rectangle 2"/>
          <p:cNvSpPr/>
          <p:nvPr userDrawn="1"/>
        </p:nvSpPr>
        <p:spPr>
          <a:xfrm>
            <a:off x="9383568" y="2206392"/>
            <a:ext cx="350807" cy="74762"/>
          </a:xfrm>
          <a:prstGeom prst="rect">
            <a:avLst/>
          </a:prstGeom>
          <a:solidFill>
            <a:srgbClr val="6B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9"/>
          <p:cNvSpPr>
            <a:spLocks noGrp="1"/>
          </p:cNvSpPr>
          <p:nvPr>
            <p:ph type="body" sz="quarter" idx="10" hasCustomPrompt="1"/>
          </p:nvPr>
        </p:nvSpPr>
        <p:spPr>
          <a:xfrm>
            <a:off x="7213563" y="656262"/>
            <a:ext cx="4699000" cy="1601787"/>
          </a:xfrm>
          <a:prstGeom prst="rect">
            <a:avLst/>
          </a:prstGeom>
        </p:spPr>
        <p:txBody>
          <a:bodyPr/>
          <a:lstStyle>
            <a:lvl1pPr marL="0" indent="0" algn="ctr" rtl="1">
              <a:lnSpc>
                <a:spcPts val="5400"/>
              </a:lnSpc>
              <a:buNone/>
              <a:defRPr sz="6200" b="0" i="0">
                <a:solidFill>
                  <a:schemeClr val="tx1"/>
                </a:solidFill>
                <a:latin typeface="Arial" charset="0"/>
                <a:ea typeface="Arial" charset="0"/>
                <a:cs typeface="Arial" charset="0"/>
              </a:defRPr>
            </a:lvl1pPr>
            <a:lvl2pPr marL="457200" indent="0" algn="ctr" rtl="1">
              <a:buNone/>
              <a:defRPr b="0" i="0">
                <a:solidFill>
                  <a:schemeClr val="bg1"/>
                </a:solidFill>
                <a:latin typeface="Arial" charset="0"/>
                <a:ea typeface="Arial" charset="0"/>
                <a:cs typeface="Arial" charset="0"/>
              </a:defRPr>
            </a:lvl2pPr>
            <a:lvl3pPr marL="914400" indent="0" algn="ctr" rtl="1">
              <a:buNone/>
              <a:defRPr b="0" i="0">
                <a:solidFill>
                  <a:schemeClr val="bg1"/>
                </a:solidFill>
                <a:latin typeface="Arial" charset="0"/>
                <a:ea typeface="Arial" charset="0"/>
                <a:cs typeface="Arial" charset="0"/>
              </a:defRPr>
            </a:lvl3pPr>
            <a:lvl4pPr marL="1371600" indent="0" algn="ctr" rtl="1">
              <a:buNone/>
              <a:defRPr b="0" i="0">
                <a:solidFill>
                  <a:schemeClr val="bg1"/>
                </a:solidFill>
                <a:latin typeface="Arial" charset="0"/>
                <a:ea typeface="Arial" charset="0"/>
                <a:cs typeface="Arial" charset="0"/>
              </a:defRPr>
            </a:lvl4pPr>
            <a:lvl5pPr marL="1828800" indent="0" algn="ctr" rtl="1">
              <a:buNone/>
              <a:defRPr b="0" i="0">
                <a:solidFill>
                  <a:schemeClr val="bg1"/>
                </a:solidFill>
                <a:latin typeface="Arial" charset="0"/>
                <a:ea typeface="Arial" charset="0"/>
                <a:cs typeface="Arial" charset="0"/>
              </a:defRPr>
            </a:lvl5pPr>
          </a:lstStyle>
          <a:p>
            <a:pPr lvl="0"/>
            <a:r>
              <a:rPr lang="he-IL" dirty="0"/>
              <a:t>כותרת ראשית</a:t>
            </a:r>
            <a:br>
              <a:rPr lang="en-US" dirty="0"/>
            </a:br>
            <a:r>
              <a:rPr lang="he-IL" dirty="0"/>
              <a:t>למצגת</a:t>
            </a:r>
            <a:endParaRPr lang="en-US" dirty="0"/>
          </a:p>
        </p:txBody>
      </p:sp>
      <p:sp>
        <p:nvSpPr>
          <p:cNvPr id="5" name="Text Placeholder 9"/>
          <p:cNvSpPr>
            <a:spLocks noGrp="1"/>
          </p:cNvSpPr>
          <p:nvPr>
            <p:ph type="body" sz="quarter" idx="11" hasCustomPrompt="1"/>
          </p:nvPr>
        </p:nvSpPr>
        <p:spPr>
          <a:xfrm>
            <a:off x="7213563" y="2520435"/>
            <a:ext cx="4699000" cy="941509"/>
          </a:xfrm>
          <a:prstGeom prst="rect">
            <a:avLst/>
          </a:prstGeom>
        </p:spPr>
        <p:txBody>
          <a:bodyPr/>
          <a:lstStyle>
            <a:lvl1pPr marL="0" indent="0" algn="ctr" rtl="1">
              <a:lnSpc>
                <a:spcPts val="3500"/>
              </a:lnSpc>
              <a:buNone/>
              <a:defRPr sz="4000" b="0" i="0">
                <a:solidFill>
                  <a:schemeClr val="tx1"/>
                </a:solidFill>
                <a:latin typeface="Arial" charset="0"/>
                <a:ea typeface="Arial" charset="0"/>
                <a:cs typeface="Arial" charset="0"/>
              </a:defRPr>
            </a:lvl1pPr>
            <a:lvl2pPr marL="457200" indent="0" algn="ctr" rtl="1">
              <a:buNone/>
              <a:defRPr b="0" i="0">
                <a:solidFill>
                  <a:schemeClr val="bg1"/>
                </a:solidFill>
                <a:latin typeface="Arial" charset="0"/>
                <a:ea typeface="Arial" charset="0"/>
                <a:cs typeface="Arial" charset="0"/>
              </a:defRPr>
            </a:lvl2pPr>
            <a:lvl3pPr marL="914400" indent="0" algn="ctr" rtl="1">
              <a:buNone/>
              <a:defRPr b="0" i="0">
                <a:solidFill>
                  <a:schemeClr val="bg1"/>
                </a:solidFill>
                <a:latin typeface="Arial" charset="0"/>
                <a:ea typeface="Arial" charset="0"/>
                <a:cs typeface="Arial" charset="0"/>
              </a:defRPr>
            </a:lvl3pPr>
            <a:lvl4pPr marL="1371600" indent="0" algn="ctr" rtl="1">
              <a:buNone/>
              <a:defRPr b="0" i="0">
                <a:solidFill>
                  <a:schemeClr val="bg1"/>
                </a:solidFill>
                <a:latin typeface="Arial" charset="0"/>
                <a:ea typeface="Arial" charset="0"/>
                <a:cs typeface="Arial" charset="0"/>
              </a:defRPr>
            </a:lvl4pPr>
            <a:lvl5pPr marL="1828800" indent="0" algn="ctr" rtl="1">
              <a:buNone/>
              <a:defRPr b="0" i="0">
                <a:solidFill>
                  <a:schemeClr val="bg1"/>
                </a:solidFill>
                <a:latin typeface="Arial" charset="0"/>
                <a:ea typeface="Arial" charset="0"/>
                <a:cs typeface="Arial" charset="0"/>
              </a:defRPr>
            </a:lvl5pPr>
          </a:lstStyle>
          <a:p>
            <a:pPr lvl="0"/>
            <a:r>
              <a:rPr lang="he-IL" dirty="0"/>
              <a:t>כותרת משנית</a:t>
            </a:r>
            <a:br>
              <a:rPr lang="en-US" dirty="0"/>
            </a:br>
            <a:r>
              <a:rPr lang="he-IL" dirty="0"/>
              <a:t>למצגת</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0941" y="5373989"/>
            <a:ext cx="3176016" cy="701040"/>
          </a:xfrm>
          <a:prstGeom prst="rect">
            <a:avLst/>
          </a:prstGeom>
        </p:spPr>
      </p:pic>
      <p:sp>
        <p:nvSpPr>
          <p:cNvPr id="9" name="Text Placeholder 9"/>
          <p:cNvSpPr>
            <a:spLocks noGrp="1"/>
          </p:cNvSpPr>
          <p:nvPr>
            <p:ph type="body" sz="quarter" idx="12" hasCustomPrompt="1"/>
          </p:nvPr>
        </p:nvSpPr>
        <p:spPr>
          <a:xfrm>
            <a:off x="7213563" y="3986813"/>
            <a:ext cx="4699000" cy="467622"/>
          </a:xfrm>
          <a:prstGeom prst="rect">
            <a:avLst/>
          </a:prstGeom>
        </p:spPr>
        <p:txBody>
          <a:bodyPr/>
          <a:lstStyle>
            <a:lvl1pPr marL="0" indent="0" algn="ctr" rtl="1">
              <a:lnSpc>
                <a:spcPts val="3500"/>
              </a:lnSpc>
              <a:buNone/>
              <a:defRPr sz="2300" b="1" i="0">
                <a:solidFill>
                  <a:schemeClr val="tx1"/>
                </a:solidFill>
                <a:latin typeface="Arial" charset="0"/>
                <a:ea typeface="Arial" charset="0"/>
                <a:cs typeface="Arial" charset="0"/>
              </a:defRPr>
            </a:lvl1pPr>
            <a:lvl2pPr marL="457200" indent="0" algn="ctr" rtl="1">
              <a:buNone/>
              <a:defRPr b="0" i="0">
                <a:solidFill>
                  <a:schemeClr val="bg1"/>
                </a:solidFill>
                <a:latin typeface="Arial" charset="0"/>
                <a:ea typeface="Arial" charset="0"/>
                <a:cs typeface="Arial" charset="0"/>
              </a:defRPr>
            </a:lvl2pPr>
            <a:lvl3pPr marL="914400" indent="0" algn="ctr" rtl="1">
              <a:buNone/>
              <a:defRPr b="0" i="0">
                <a:solidFill>
                  <a:schemeClr val="bg1"/>
                </a:solidFill>
                <a:latin typeface="Arial" charset="0"/>
                <a:ea typeface="Arial" charset="0"/>
                <a:cs typeface="Arial" charset="0"/>
              </a:defRPr>
            </a:lvl3pPr>
            <a:lvl4pPr marL="1371600" indent="0" algn="ctr" rtl="1">
              <a:buNone/>
              <a:defRPr b="0" i="0">
                <a:solidFill>
                  <a:schemeClr val="bg1"/>
                </a:solidFill>
                <a:latin typeface="Arial" charset="0"/>
                <a:ea typeface="Arial" charset="0"/>
                <a:cs typeface="Arial" charset="0"/>
              </a:defRPr>
            </a:lvl4pPr>
            <a:lvl5pPr marL="1828800" indent="0" algn="ctr" rtl="1">
              <a:buNone/>
              <a:defRPr b="0" i="0">
                <a:solidFill>
                  <a:schemeClr val="bg1"/>
                </a:solidFill>
                <a:latin typeface="Arial" charset="0"/>
                <a:ea typeface="Arial" charset="0"/>
                <a:cs typeface="Arial" charset="0"/>
              </a:defRPr>
            </a:lvl5pPr>
          </a:lstStyle>
          <a:p>
            <a:pPr lvl="0"/>
            <a:r>
              <a:rPr lang="he-IL" dirty="0"/>
              <a:t>שם החטיבה</a:t>
            </a:r>
            <a:endParaRPr lang="en-US" dirty="0"/>
          </a:p>
        </p:txBody>
      </p:sp>
      <p:sp>
        <p:nvSpPr>
          <p:cNvPr id="10" name="Text Placeholder 9"/>
          <p:cNvSpPr>
            <a:spLocks noGrp="1"/>
          </p:cNvSpPr>
          <p:nvPr>
            <p:ph type="body" sz="quarter" idx="13" hasCustomPrompt="1"/>
          </p:nvPr>
        </p:nvSpPr>
        <p:spPr>
          <a:xfrm>
            <a:off x="7213563" y="4745493"/>
            <a:ext cx="4699000" cy="467622"/>
          </a:xfrm>
          <a:prstGeom prst="rect">
            <a:avLst/>
          </a:prstGeom>
        </p:spPr>
        <p:txBody>
          <a:bodyPr/>
          <a:lstStyle>
            <a:lvl1pPr marL="0" indent="0" algn="ctr" rtl="1">
              <a:lnSpc>
                <a:spcPts val="3500"/>
              </a:lnSpc>
              <a:buNone/>
              <a:defRPr sz="1800" b="1" i="0">
                <a:solidFill>
                  <a:srgbClr val="6BBF49"/>
                </a:solidFill>
                <a:latin typeface="Arial" charset="0"/>
                <a:ea typeface="Arial" charset="0"/>
                <a:cs typeface="Arial" charset="0"/>
              </a:defRPr>
            </a:lvl1pPr>
            <a:lvl2pPr marL="457200" indent="0" algn="ctr" rtl="1">
              <a:buNone/>
              <a:defRPr b="0" i="0">
                <a:solidFill>
                  <a:schemeClr val="bg1"/>
                </a:solidFill>
                <a:latin typeface="Arial" charset="0"/>
                <a:ea typeface="Arial" charset="0"/>
                <a:cs typeface="Arial" charset="0"/>
              </a:defRPr>
            </a:lvl2pPr>
            <a:lvl3pPr marL="914400" indent="0" algn="ctr" rtl="1">
              <a:buNone/>
              <a:defRPr b="0" i="0">
                <a:solidFill>
                  <a:schemeClr val="bg1"/>
                </a:solidFill>
                <a:latin typeface="Arial" charset="0"/>
                <a:ea typeface="Arial" charset="0"/>
                <a:cs typeface="Arial" charset="0"/>
              </a:defRPr>
            </a:lvl3pPr>
            <a:lvl4pPr marL="1371600" indent="0" algn="ctr" rtl="1">
              <a:buNone/>
              <a:defRPr b="0" i="0">
                <a:solidFill>
                  <a:schemeClr val="bg1"/>
                </a:solidFill>
                <a:latin typeface="Arial" charset="0"/>
                <a:ea typeface="Arial" charset="0"/>
                <a:cs typeface="Arial" charset="0"/>
              </a:defRPr>
            </a:lvl4pPr>
            <a:lvl5pPr marL="1828800" indent="0" algn="ctr" rtl="1">
              <a:buNone/>
              <a:defRPr b="0" i="0">
                <a:solidFill>
                  <a:schemeClr val="bg1"/>
                </a:solidFill>
                <a:latin typeface="Arial" charset="0"/>
                <a:ea typeface="Arial" charset="0"/>
                <a:cs typeface="Arial" charset="0"/>
              </a:defRPr>
            </a:lvl5pPr>
          </a:lstStyle>
          <a:p>
            <a:pPr marL="0" lvl="0" indent="0" algn="ctr" defTabSz="914400" rtl="0" eaLnBrk="1" latinLnBrk="0" hangingPunct="1">
              <a:lnSpc>
                <a:spcPts val="3500"/>
              </a:lnSpc>
              <a:spcBef>
                <a:spcPts val="1000"/>
              </a:spcBef>
              <a:buFont typeface="Arial"/>
              <a:buNone/>
            </a:pPr>
            <a:r>
              <a:rPr lang="en-US" dirty="0"/>
              <a:t>01.01.2019</a:t>
            </a:r>
          </a:p>
        </p:txBody>
      </p:sp>
      <p:sp>
        <p:nvSpPr>
          <p:cNvPr id="11" name="Text Placeholder 9"/>
          <p:cNvSpPr>
            <a:spLocks noGrp="1"/>
          </p:cNvSpPr>
          <p:nvPr>
            <p:ph type="body" sz="quarter" idx="14" hasCustomPrompt="1"/>
          </p:nvPr>
        </p:nvSpPr>
        <p:spPr>
          <a:xfrm>
            <a:off x="7213563" y="4277871"/>
            <a:ext cx="4699000" cy="467622"/>
          </a:xfrm>
          <a:prstGeom prst="rect">
            <a:avLst/>
          </a:prstGeom>
        </p:spPr>
        <p:txBody>
          <a:bodyPr/>
          <a:lstStyle>
            <a:lvl1pPr marL="0" indent="0" algn="ctr" rtl="1">
              <a:lnSpc>
                <a:spcPts val="3500"/>
              </a:lnSpc>
              <a:buNone/>
              <a:defRPr sz="2300" b="0" i="0">
                <a:solidFill>
                  <a:schemeClr val="tx1"/>
                </a:solidFill>
                <a:latin typeface="Arial" charset="0"/>
                <a:ea typeface="Arial" charset="0"/>
                <a:cs typeface="Arial" charset="0"/>
              </a:defRPr>
            </a:lvl1pPr>
            <a:lvl2pPr marL="457200" indent="0" algn="ctr" rtl="1">
              <a:buNone/>
              <a:defRPr b="0" i="0">
                <a:solidFill>
                  <a:schemeClr val="bg1"/>
                </a:solidFill>
                <a:latin typeface="Arial" charset="0"/>
                <a:ea typeface="Arial" charset="0"/>
                <a:cs typeface="Arial" charset="0"/>
              </a:defRPr>
            </a:lvl2pPr>
            <a:lvl3pPr marL="914400" indent="0" algn="ctr" rtl="1">
              <a:buNone/>
              <a:defRPr b="0" i="0">
                <a:solidFill>
                  <a:schemeClr val="bg1"/>
                </a:solidFill>
                <a:latin typeface="Arial" charset="0"/>
                <a:ea typeface="Arial" charset="0"/>
                <a:cs typeface="Arial" charset="0"/>
              </a:defRPr>
            </a:lvl3pPr>
            <a:lvl4pPr marL="1371600" indent="0" algn="ctr" rtl="1">
              <a:buNone/>
              <a:defRPr b="0" i="0">
                <a:solidFill>
                  <a:schemeClr val="bg1"/>
                </a:solidFill>
                <a:latin typeface="Arial" charset="0"/>
                <a:ea typeface="Arial" charset="0"/>
                <a:cs typeface="Arial" charset="0"/>
              </a:defRPr>
            </a:lvl4pPr>
            <a:lvl5pPr marL="1828800" indent="0" algn="ctr" rtl="1">
              <a:buNone/>
              <a:defRPr b="0" i="0">
                <a:solidFill>
                  <a:schemeClr val="bg1"/>
                </a:solidFill>
                <a:latin typeface="Arial" charset="0"/>
                <a:ea typeface="Arial" charset="0"/>
                <a:cs typeface="Arial" charset="0"/>
              </a:defRPr>
            </a:lvl5pPr>
          </a:lstStyle>
          <a:p>
            <a:pPr lvl="0"/>
            <a:r>
              <a:rPr lang="he-IL" dirty="0"/>
              <a:t>שם אגף</a:t>
            </a:r>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שער עם תמונה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9383713" y="2206625"/>
            <a:ext cx="350837" cy="74613"/>
          </a:xfrm>
          <a:prstGeom prst="rect">
            <a:avLst/>
          </a:prstGeom>
          <a:solidFill>
            <a:srgbClr val="6BBF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 Placeholder 9"/>
          <p:cNvSpPr>
            <a:spLocks noGrp="1"/>
          </p:cNvSpPr>
          <p:nvPr>
            <p:ph type="body" sz="quarter" idx="10"/>
          </p:nvPr>
        </p:nvSpPr>
        <p:spPr>
          <a:xfrm>
            <a:off x="7213563" y="656262"/>
            <a:ext cx="4699000" cy="1601787"/>
          </a:xfrm>
          <a:prstGeom prst="rect">
            <a:avLst/>
          </a:prstGeom>
        </p:spPr>
        <p:txBody>
          <a:bodyPr/>
          <a:lstStyle>
            <a:lvl1pPr marL="0" indent="0" algn="ctr" rtl="1">
              <a:lnSpc>
                <a:spcPts val="5400"/>
              </a:lnSpc>
              <a:buNone/>
              <a:defRPr sz="6200" b="0" i="0">
                <a:solidFill>
                  <a:schemeClr val="tx1"/>
                </a:solidFill>
                <a:latin typeface="Arial" charset="0"/>
                <a:ea typeface="Arial" charset="0"/>
                <a:cs typeface="Arial" charset="0"/>
              </a:defRPr>
            </a:lvl1pPr>
            <a:lvl2pPr marL="457200" indent="0" algn="ctr" rtl="1">
              <a:buNone/>
              <a:defRPr b="0" i="0">
                <a:solidFill>
                  <a:schemeClr val="bg1"/>
                </a:solidFill>
                <a:latin typeface="Arial" charset="0"/>
                <a:ea typeface="Arial" charset="0"/>
                <a:cs typeface="Arial" charset="0"/>
              </a:defRPr>
            </a:lvl2pPr>
            <a:lvl3pPr marL="914400" indent="0" algn="ctr" rtl="1">
              <a:buNone/>
              <a:defRPr b="0" i="0">
                <a:solidFill>
                  <a:schemeClr val="bg1"/>
                </a:solidFill>
                <a:latin typeface="Arial" charset="0"/>
                <a:ea typeface="Arial" charset="0"/>
                <a:cs typeface="Arial" charset="0"/>
              </a:defRPr>
            </a:lvl3pPr>
            <a:lvl4pPr marL="1371600" indent="0" algn="ctr" rtl="1">
              <a:buNone/>
              <a:defRPr b="0" i="0">
                <a:solidFill>
                  <a:schemeClr val="bg1"/>
                </a:solidFill>
                <a:latin typeface="Arial" charset="0"/>
                <a:ea typeface="Arial" charset="0"/>
                <a:cs typeface="Arial" charset="0"/>
              </a:defRPr>
            </a:lvl4pPr>
            <a:lvl5pPr marL="1828800" indent="0" algn="ctr" rtl="1">
              <a:buNone/>
              <a:defRPr b="0" i="0">
                <a:solidFill>
                  <a:schemeClr val="bg1"/>
                </a:solidFill>
                <a:latin typeface="Arial" charset="0"/>
                <a:ea typeface="Arial" charset="0"/>
                <a:cs typeface="Arial" charset="0"/>
              </a:defRPr>
            </a:lvl5pPr>
          </a:lstStyle>
          <a:p>
            <a:pPr lvl="0"/>
            <a:r>
              <a:rPr lang="en-US"/>
              <a:t>Click to edit Master text styles</a:t>
            </a:r>
          </a:p>
        </p:txBody>
      </p:sp>
      <p:sp>
        <p:nvSpPr>
          <p:cNvPr id="5" name="Text Placeholder 9"/>
          <p:cNvSpPr>
            <a:spLocks noGrp="1"/>
          </p:cNvSpPr>
          <p:nvPr>
            <p:ph type="body" sz="quarter" idx="11"/>
          </p:nvPr>
        </p:nvSpPr>
        <p:spPr>
          <a:xfrm>
            <a:off x="7213563" y="2520435"/>
            <a:ext cx="4699000" cy="941509"/>
          </a:xfrm>
          <a:prstGeom prst="rect">
            <a:avLst/>
          </a:prstGeom>
        </p:spPr>
        <p:txBody>
          <a:bodyPr/>
          <a:lstStyle>
            <a:lvl1pPr marL="0" indent="0" algn="ctr" rtl="1">
              <a:lnSpc>
                <a:spcPts val="3500"/>
              </a:lnSpc>
              <a:buNone/>
              <a:defRPr sz="4000" b="0" i="0">
                <a:solidFill>
                  <a:schemeClr val="tx1"/>
                </a:solidFill>
                <a:latin typeface="Arial" charset="0"/>
                <a:ea typeface="Arial" charset="0"/>
                <a:cs typeface="Arial" charset="0"/>
              </a:defRPr>
            </a:lvl1pPr>
            <a:lvl2pPr marL="457200" indent="0" algn="ctr" rtl="1">
              <a:buNone/>
              <a:defRPr b="0" i="0">
                <a:solidFill>
                  <a:schemeClr val="bg1"/>
                </a:solidFill>
                <a:latin typeface="Arial" charset="0"/>
                <a:ea typeface="Arial" charset="0"/>
                <a:cs typeface="Arial" charset="0"/>
              </a:defRPr>
            </a:lvl2pPr>
            <a:lvl3pPr marL="914400" indent="0" algn="ctr" rtl="1">
              <a:buNone/>
              <a:defRPr b="0" i="0">
                <a:solidFill>
                  <a:schemeClr val="bg1"/>
                </a:solidFill>
                <a:latin typeface="Arial" charset="0"/>
                <a:ea typeface="Arial" charset="0"/>
                <a:cs typeface="Arial" charset="0"/>
              </a:defRPr>
            </a:lvl3pPr>
            <a:lvl4pPr marL="1371600" indent="0" algn="ctr" rtl="1">
              <a:buNone/>
              <a:defRPr b="0" i="0">
                <a:solidFill>
                  <a:schemeClr val="bg1"/>
                </a:solidFill>
                <a:latin typeface="Arial" charset="0"/>
                <a:ea typeface="Arial" charset="0"/>
                <a:cs typeface="Arial" charset="0"/>
              </a:defRPr>
            </a:lvl4pPr>
            <a:lvl5pPr marL="1828800" indent="0" algn="ctr" rtl="1">
              <a:buNone/>
              <a:defRPr b="0" i="0">
                <a:solidFill>
                  <a:schemeClr val="bg1"/>
                </a:solidFill>
                <a:latin typeface="Arial" charset="0"/>
                <a:ea typeface="Arial" charset="0"/>
                <a:cs typeface="Arial" charset="0"/>
              </a:defRPr>
            </a:lvl5pPr>
          </a:lstStyle>
          <a:p>
            <a:pPr lvl="0"/>
            <a:r>
              <a:rPr lang="en-US"/>
              <a:t>Click to edit Master text styles</a:t>
            </a:r>
          </a:p>
        </p:txBody>
      </p:sp>
      <p:sp>
        <p:nvSpPr>
          <p:cNvPr id="9" name="Text Placeholder 9"/>
          <p:cNvSpPr>
            <a:spLocks noGrp="1"/>
          </p:cNvSpPr>
          <p:nvPr>
            <p:ph type="body" sz="quarter" idx="12"/>
          </p:nvPr>
        </p:nvSpPr>
        <p:spPr>
          <a:xfrm>
            <a:off x="7213563" y="3986813"/>
            <a:ext cx="4699000" cy="467622"/>
          </a:xfrm>
          <a:prstGeom prst="rect">
            <a:avLst/>
          </a:prstGeom>
        </p:spPr>
        <p:txBody>
          <a:bodyPr/>
          <a:lstStyle>
            <a:lvl1pPr marL="0" indent="0" algn="ctr" rtl="1">
              <a:lnSpc>
                <a:spcPts val="3500"/>
              </a:lnSpc>
              <a:buNone/>
              <a:defRPr sz="2300" b="1" i="0">
                <a:solidFill>
                  <a:schemeClr val="tx1"/>
                </a:solidFill>
                <a:latin typeface="Arial" charset="0"/>
                <a:ea typeface="Arial" charset="0"/>
                <a:cs typeface="Arial" charset="0"/>
              </a:defRPr>
            </a:lvl1pPr>
            <a:lvl2pPr marL="457200" indent="0" algn="ctr" rtl="1">
              <a:buNone/>
              <a:defRPr b="0" i="0">
                <a:solidFill>
                  <a:schemeClr val="bg1"/>
                </a:solidFill>
                <a:latin typeface="Arial" charset="0"/>
                <a:ea typeface="Arial" charset="0"/>
                <a:cs typeface="Arial" charset="0"/>
              </a:defRPr>
            </a:lvl2pPr>
            <a:lvl3pPr marL="914400" indent="0" algn="ctr" rtl="1">
              <a:buNone/>
              <a:defRPr b="0" i="0">
                <a:solidFill>
                  <a:schemeClr val="bg1"/>
                </a:solidFill>
                <a:latin typeface="Arial" charset="0"/>
                <a:ea typeface="Arial" charset="0"/>
                <a:cs typeface="Arial" charset="0"/>
              </a:defRPr>
            </a:lvl3pPr>
            <a:lvl4pPr marL="1371600" indent="0" algn="ctr" rtl="1">
              <a:buNone/>
              <a:defRPr b="0" i="0">
                <a:solidFill>
                  <a:schemeClr val="bg1"/>
                </a:solidFill>
                <a:latin typeface="Arial" charset="0"/>
                <a:ea typeface="Arial" charset="0"/>
                <a:cs typeface="Arial" charset="0"/>
              </a:defRPr>
            </a:lvl4pPr>
            <a:lvl5pPr marL="1828800" indent="0" algn="ctr" rtl="1">
              <a:buNone/>
              <a:defRPr b="0" i="0">
                <a:solidFill>
                  <a:schemeClr val="bg1"/>
                </a:solidFill>
                <a:latin typeface="Arial" charset="0"/>
                <a:ea typeface="Arial" charset="0"/>
                <a:cs typeface="Arial" charset="0"/>
              </a:defRPr>
            </a:lvl5pPr>
          </a:lstStyle>
          <a:p>
            <a:pPr lvl="0"/>
            <a:r>
              <a:rPr lang="en-US"/>
              <a:t>Click to edit Master text styles</a:t>
            </a:r>
          </a:p>
        </p:txBody>
      </p:sp>
      <p:sp>
        <p:nvSpPr>
          <p:cNvPr id="10" name="Text Placeholder 9"/>
          <p:cNvSpPr>
            <a:spLocks noGrp="1"/>
          </p:cNvSpPr>
          <p:nvPr>
            <p:ph type="body" sz="quarter" idx="13"/>
          </p:nvPr>
        </p:nvSpPr>
        <p:spPr>
          <a:xfrm>
            <a:off x="7213563" y="4745493"/>
            <a:ext cx="4699000" cy="467622"/>
          </a:xfrm>
          <a:prstGeom prst="rect">
            <a:avLst/>
          </a:prstGeom>
        </p:spPr>
        <p:txBody>
          <a:bodyPr/>
          <a:lstStyle>
            <a:lvl1pPr marL="0" indent="0" algn="ctr" rtl="1">
              <a:lnSpc>
                <a:spcPts val="3500"/>
              </a:lnSpc>
              <a:buNone/>
              <a:defRPr sz="1800" b="1" i="0">
                <a:solidFill>
                  <a:srgbClr val="6BBF49"/>
                </a:solidFill>
                <a:latin typeface="Arial" charset="0"/>
                <a:ea typeface="Arial" charset="0"/>
                <a:cs typeface="Arial" charset="0"/>
              </a:defRPr>
            </a:lvl1pPr>
            <a:lvl2pPr marL="457200" indent="0" algn="ctr" rtl="1">
              <a:buNone/>
              <a:defRPr b="0" i="0">
                <a:solidFill>
                  <a:schemeClr val="bg1"/>
                </a:solidFill>
                <a:latin typeface="Arial" charset="0"/>
                <a:ea typeface="Arial" charset="0"/>
                <a:cs typeface="Arial" charset="0"/>
              </a:defRPr>
            </a:lvl2pPr>
            <a:lvl3pPr marL="914400" indent="0" algn="ctr" rtl="1">
              <a:buNone/>
              <a:defRPr b="0" i="0">
                <a:solidFill>
                  <a:schemeClr val="bg1"/>
                </a:solidFill>
                <a:latin typeface="Arial" charset="0"/>
                <a:ea typeface="Arial" charset="0"/>
                <a:cs typeface="Arial" charset="0"/>
              </a:defRPr>
            </a:lvl3pPr>
            <a:lvl4pPr marL="1371600" indent="0" algn="ctr" rtl="1">
              <a:buNone/>
              <a:defRPr b="0" i="0">
                <a:solidFill>
                  <a:schemeClr val="bg1"/>
                </a:solidFill>
                <a:latin typeface="Arial" charset="0"/>
                <a:ea typeface="Arial" charset="0"/>
                <a:cs typeface="Arial" charset="0"/>
              </a:defRPr>
            </a:lvl4pPr>
            <a:lvl5pPr marL="1828800" indent="0" algn="ctr" rtl="1">
              <a:buNone/>
              <a:defRPr b="0" i="0">
                <a:solidFill>
                  <a:schemeClr val="bg1"/>
                </a:solidFill>
                <a:latin typeface="Arial" charset="0"/>
                <a:ea typeface="Arial" charset="0"/>
                <a:cs typeface="Arial" charset="0"/>
              </a:defRPr>
            </a:lvl5pPr>
          </a:lstStyle>
          <a:p>
            <a:pPr lvl="0"/>
            <a:r>
              <a:rPr lang="en-US"/>
              <a:t>Click to edit Master text styles</a:t>
            </a:r>
          </a:p>
        </p:txBody>
      </p:sp>
      <p:sp>
        <p:nvSpPr>
          <p:cNvPr id="11" name="Text Placeholder 9"/>
          <p:cNvSpPr>
            <a:spLocks noGrp="1"/>
          </p:cNvSpPr>
          <p:nvPr>
            <p:ph type="body" sz="quarter" idx="14"/>
          </p:nvPr>
        </p:nvSpPr>
        <p:spPr>
          <a:xfrm>
            <a:off x="7213563" y="4277871"/>
            <a:ext cx="4699000" cy="467622"/>
          </a:xfrm>
          <a:prstGeom prst="rect">
            <a:avLst/>
          </a:prstGeom>
        </p:spPr>
        <p:txBody>
          <a:bodyPr/>
          <a:lstStyle>
            <a:lvl1pPr marL="0" indent="0" algn="ctr" rtl="1">
              <a:lnSpc>
                <a:spcPts val="3500"/>
              </a:lnSpc>
              <a:buNone/>
              <a:defRPr sz="2300" b="0" i="0">
                <a:solidFill>
                  <a:schemeClr val="tx1"/>
                </a:solidFill>
                <a:latin typeface="Arial" charset="0"/>
                <a:ea typeface="Arial" charset="0"/>
                <a:cs typeface="Arial" charset="0"/>
              </a:defRPr>
            </a:lvl1pPr>
            <a:lvl2pPr marL="457200" indent="0" algn="ctr" rtl="1">
              <a:buNone/>
              <a:defRPr b="0" i="0">
                <a:solidFill>
                  <a:schemeClr val="bg1"/>
                </a:solidFill>
                <a:latin typeface="Arial" charset="0"/>
                <a:ea typeface="Arial" charset="0"/>
                <a:cs typeface="Arial" charset="0"/>
              </a:defRPr>
            </a:lvl2pPr>
            <a:lvl3pPr marL="914400" indent="0" algn="ctr" rtl="1">
              <a:buNone/>
              <a:defRPr b="0" i="0">
                <a:solidFill>
                  <a:schemeClr val="bg1"/>
                </a:solidFill>
                <a:latin typeface="Arial" charset="0"/>
                <a:ea typeface="Arial" charset="0"/>
                <a:cs typeface="Arial" charset="0"/>
              </a:defRPr>
            </a:lvl3pPr>
            <a:lvl4pPr marL="1371600" indent="0" algn="ctr" rtl="1">
              <a:buNone/>
              <a:defRPr b="0" i="0">
                <a:solidFill>
                  <a:schemeClr val="bg1"/>
                </a:solidFill>
                <a:latin typeface="Arial" charset="0"/>
                <a:ea typeface="Arial" charset="0"/>
                <a:cs typeface="Arial" charset="0"/>
              </a:defRPr>
            </a:lvl4pPr>
            <a:lvl5pPr marL="1828800" indent="0" algn="ctr" rtl="1">
              <a:buNone/>
              <a:defRPr b="0" i="0">
                <a:solidFill>
                  <a:schemeClr val="bg1"/>
                </a:solidFill>
                <a:latin typeface="Arial" charset="0"/>
                <a:ea typeface="Arial" charset="0"/>
                <a:cs typeface="Arial" charset="0"/>
              </a:defRPr>
            </a:lvl5pPr>
          </a:lstStyle>
          <a:p>
            <a:pPr lvl="0"/>
            <a:r>
              <a:rPr lang="en-US"/>
              <a:t>Click to edit Master text styles</a:t>
            </a:r>
          </a:p>
        </p:txBody>
      </p:sp>
    </p:spTree>
    <p:extLst>
      <p:ext uri="{BB962C8B-B14F-4D97-AF65-F5344CB8AC3E}">
        <p14:creationId xmlns:p14="http://schemas.microsoft.com/office/powerpoint/2010/main" val="399888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עליונה - בולטים 1">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204788"/>
            <a:ext cx="12192000" cy="636587"/>
          </a:xfrm>
          <a:prstGeom prst="rect">
            <a:avLst/>
          </a:prstGeom>
        </p:spPr>
        <p:txBody>
          <a:bodyPr/>
          <a:lstStyle>
            <a:lvl1pPr marL="0" indent="0" algn="ctr">
              <a:buNone/>
              <a:defRPr sz="4550">
                <a:latin typeface="Arial Hebrew" charset="-79"/>
                <a:ea typeface="Arial Hebrew" charset="-79"/>
                <a:cs typeface="Arial Hebrew" charset="-79"/>
              </a:defRPr>
            </a:lvl1pPr>
            <a:lvl2pPr marL="457200" indent="0" algn="ctr">
              <a:buNone/>
              <a:defRPr sz="4550">
                <a:latin typeface="Arial Hebrew" charset="-79"/>
                <a:ea typeface="Arial Hebrew" charset="-79"/>
                <a:cs typeface="Arial Hebrew" charset="-79"/>
              </a:defRPr>
            </a:lvl2pPr>
            <a:lvl3pPr marL="914400" indent="0" algn="ctr">
              <a:buNone/>
              <a:defRPr sz="4550">
                <a:latin typeface="Arial Hebrew" charset="-79"/>
                <a:ea typeface="Arial Hebrew" charset="-79"/>
                <a:cs typeface="Arial Hebrew" charset="-79"/>
              </a:defRPr>
            </a:lvl3pPr>
            <a:lvl4pPr marL="1371600" indent="0" algn="ctr">
              <a:buNone/>
              <a:defRPr sz="4550">
                <a:latin typeface="Arial Hebrew" charset="-79"/>
                <a:ea typeface="Arial Hebrew" charset="-79"/>
                <a:cs typeface="Arial Hebrew" charset="-79"/>
              </a:defRPr>
            </a:lvl4pPr>
            <a:lvl5pPr marL="1828800" indent="0" algn="ctr">
              <a:buNone/>
              <a:defRPr sz="4550">
                <a:latin typeface="Arial Hebrew" charset="-79"/>
                <a:ea typeface="Arial Hebrew" charset="-79"/>
                <a:cs typeface="Arial Hebrew" charset="-79"/>
              </a:defRPr>
            </a:lvl5pPr>
          </a:lstStyle>
          <a:p>
            <a:pPr lvl="0"/>
            <a:r>
              <a:rPr lang="he-IL" dirty="0"/>
              <a:t>כאן תהיה הכותרת הראשית של השקף</a:t>
            </a:r>
            <a:endParaRPr lang="en-US" dirty="0"/>
          </a:p>
        </p:txBody>
      </p:sp>
      <p:sp>
        <p:nvSpPr>
          <p:cNvPr id="6" name="Rectangle 5"/>
          <p:cNvSpPr/>
          <p:nvPr userDrawn="1"/>
        </p:nvSpPr>
        <p:spPr>
          <a:xfrm>
            <a:off x="2321169" y="928280"/>
            <a:ext cx="7549662"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Text Placeholder 7"/>
          <p:cNvSpPr>
            <a:spLocks noGrp="1"/>
          </p:cNvSpPr>
          <p:nvPr>
            <p:ph type="body" sz="quarter" idx="11" hasCustomPrompt="1"/>
          </p:nvPr>
        </p:nvSpPr>
        <p:spPr>
          <a:xfrm>
            <a:off x="0" y="1090066"/>
            <a:ext cx="12192000" cy="403225"/>
          </a:xfrm>
          <a:prstGeom prst="rect">
            <a:avLst/>
          </a:prstGeom>
        </p:spPr>
        <p:txBody>
          <a:bodyPr/>
          <a:lstStyle>
            <a:lvl1pPr marL="0" indent="0" algn="ctr">
              <a:buNone/>
              <a:defRPr sz="1750" b="1" i="0">
                <a:latin typeface="Arial Hebrew" charset="-79"/>
                <a:ea typeface="Arial Hebrew" charset="-79"/>
                <a:cs typeface="Arial Hebrew" charset="-79"/>
              </a:defRPr>
            </a:lvl1pPr>
            <a:lvl2pPr marL="457200" indent="0" algn="ctr">
              <a:buNone/>
              <a:defRPr sz="1750" b="1" i="0">
                <a:latin typeface="Arial Hebrew" charset="-79"/>
                <a:ea typeface="Arial Hebrew" charset="-79"/>
                <a:cs typeface="Arial Hebrew" charset="-79"/>
              </a:defRPr>
            </a:lvl2pPr>
            <a:lvl3pPr marL="914400" indent="0" algn="ctr">
              <a:buNone/>
              <a:defRPr sz="1750" b="1" i="0">
                <a:latin typeface="Arial Hebrew" charset="-79"/>
                <a:ea typeface="Arial Hebrew" charset="-79"/>
                <a:cs typeface="Arial Hebrew" charset="-79"/>
              </a:defRPr>
            </a:lvl3pPr>
            <a:lvl4pPr marL="1371600" indent="0" algn="ctr">
              <a:buNone/>
              <a:defRPr sz="1750" b="1" i="0">
                <a:latin typeface="Arial Hebrew" charset="-79"/>
                <a:ea typeface="Arial Hebrew" charset="-79"/>
                <a:cs typeface="Arial Hebrew" charset="-79"/>
              </a:defRPr>
            </a:lvl4pPr>
            <a:lvl5pPr marL="1828800" indent="0" algn="ctr">
              <a:buNone/>
              <a:defRPr sz="1750" b="1" i="0">
                <a:latin typeface="Arial Hebrew" charset="-79"/>
                <a:ea typeface="Arial Hebrew" charset="-79"/>
                <a:cs typeface="Arial Hebrew" charset="-79"/>
              </a:defRPr>
            </a:lvl5pPr>
          </a:lstStyle>
          <a:p>
            <a:pPr lvl="0"/>
            <a:r>
              <a:rPr lang="he-IL" dirty="0"/>
              <a:t>כאן תהיה כותרת המשנה של השקף</a:t>
            </a:r>
            <a:endParaRPr lang="en-US" dirty="0"/>
          </a:p>
        </p:txBody>
      </p:sp>
      <p:sp>
        <p:nvSpPr>
          <p:cNvPr id="7" name="Text Placeholder 2"/>
          <p:cNvSpPr>
            <a:spLocks noGrp="1"/>
          </p:cNvSpPr>
          <p:nvPr>
            <p:ph type="body" sz="quarter" idx="12" hasCustomPrompt="1"/>
          </p:nvPr>
        </p:nvSpPr>
        <p:spPr>
          <a:xfrm>
            <a:off x="1398728" y="1653320"/>
            <a:ext cx="9394544" cy="4436818"/>
          </a:xfrm>
          <a:prstGeom prst="rect">
            <a:avLst/>
          </a:prstGeom>
        </p:spPr>
        <p:txBody>
          <a:bodyPr/>
          <a:lstStyle>
            <a:lvl1pPr marL="285750" marR="0" indent="-285750" algn="r" defTabSz="914400" rtl="1" eaLnBrk="1" fontAlgn="auto" latinLnBrk="0" hangingPunct="1">
              <a:lnSpc>
                <a:spcPct val="90000"/>
              </a:lnSpc>
              <a:spcBef>
                <a:spcPts val="1000"/>
              </a:spcBef>
              <a:spcAft>
                <a:spcPts val="0"/>
              </a:spcAft>
              <a:buClr>
                <a:schemeClr val="accent1"/>
              </a:buClr>
              <a:buSzTx/>
              <a:buFont typeface="Arial" charset="0"/>
              <a:buChar char="•"/>
              <a:tabLst/>
              <a:defRPr sz="1800" b="0" i="0">
                <a:latin typeface="Arial Hebrew" charset="-79"/>
                <a:ea typeface="Arial Hebrew" charset="-79"/>
                <a:cs typeface="Arial Hebrew" charset="-79"/>
              </a:defRPr>
            </a:lvl1pPr>
            <a:lvl2pPr marL="742950" indent="-285750" algn="r" rtl="1">
              <a:buClr>
                <a:schemeClr val="accent1"/>
              </a:buClr>
              <a:buFont typeface="Arial" charset="0"/>
              <a:buChar char="•"/>
              <a:defRPr sz="1800" b="0" i="0">
                <a:latin typeface="Arial Hebrew" charset="-79"/>
                <a:ea typeface="Arial Hebrew" charset="-79"/>
                <a:cs typeface="Arial Hebrew" charset="-79"/>
              </a:defRPr>
            </a:lvl2pPr>
            <a:lvl3pPr marL="1200150" indent="-285750" algn="r" rtl="1">
              <a:buClr>
                <a:schemeClr val="accent1"/>
              </a:buClr>
              <a:buFont typeface="Arial" charset="0"/>
              <a:buChar char="•"/>
              <a:defRPr sz="1800" b="0" i="0">
                <a:latin typeface="Arial Hebrew" charset="-79"/>
                <a:ea typeface="Arial Hebrew" charset="-79"/>
                <a:cs typeface="Arial Hebrew" charset="-79"/>
              </a:defRPr>
            </a:lvl3pPr>
            <a:lvl4pPr marL="1657350" indent="-285750" algn="r" rtl="1">
              <a:buClr>
                <a:schemeClr val="accent1"/>
              </a:buClr>
              <a:buFont typeface="Arial" charset="0"/>
              <a:buChar char="•"/>
              <a:defRPr sz="1800" b="0" i="0">
                <a:latin typeface="Arial Hebrew" charset="-79"/>
                <a:ea typeface="Arial Hebrew" charset="-79"/>
                <a:cs typeface="Arial Hebrew" charset="-79"/>
              </a:defRPr>
            </a:lvl4pPr>
            <a:lvl5pPr marL="2114550" indent="-285750" algn="r" rtl="1">
              <a:buClr>
                <a:schemeClr val="accent1"/>
              </a:buClr>
              <a:buFont typeface="Arial" charset="0"/>
              <a:buChar char="•"/>
              <a:defRPr sz="1800" b="0" i="0">
                <a:latin typeface="Arial Hebrew" charset="-79"/>
                <a:ea typeface="Arial Hebrew" charset="-79"/>
                <a:cs typeface="Arial Hebrew" charset="-79"/>
              </a:defRPr>
            </a:lvl5pPr>
          </a:lstStyle>
          <a:p>
            <a:pPr marL="285750" marR="0" lvl="0" indent="-285750" algn="r" defTabSz="914400" rtl="1" eaLnBrk="1" fontAlgn="auto" latinLnBrk="0" hangingPunct="1">
              <a:lnSpc>
                <a:spcPct val="90000"/>
              </a:lnSpc>
              <a:spcBef>
                <a:spcPts val="1000"/>
              </a:spcBef>
              <a:spcAft>
                <a:spcPts val="0"/>
              </a:spcAft>
              <a:buClr>
                <a:schemeClr val="accent1"/>
              </a:buClr>
              <a:buSzTx/>
              <a:buFont typeface="Arial" charset="0"/>
              <a:buChar char="•"/>
              <a:tabLst/>
              <a:defRPr/>
            </a:pPr>
            <a:r>
              <a:rPr lang="he-IL" dirty="0"/>
              <a:t>כאן יש להזין את תוכן השקף. כאן יש להזין את תוכן השקף. כאן יש להזין את תוכן השקף. כאן יש להזין את תוכן השקף. כאן יש להזין את תוכן השקף. כאן יש להזין את תוכן השקף.</a:t>
            </a:r>
          </a:p>
          <a:p>
            <a:pPr marL="285750" marR="0" lvl="0" indent="-285750" algn="r" defTabSz="914400" rtl="1" eaLnBrk="1" fontAlgn="auto" latinLnBrk="0" hangingPunct="1">
              <a:lnSpc>
                <a:spcPct val="90000"/>
              </a:lnSpc>
              <a:spcBef>
                <a:spcPts val="1000"/>
              </a:spcBef>
              <a:spcAft>
                <a:spcPts val="0"/>
              </a:spcAft>
              <a:buClr>
                <a:schemeClr val="accent1"/>
              </a:buClr>
              <a:buSzTx/>
              <a:buFont typeface="Arial" charset="0"/>
              <a:buChar char="•"/>
              <a:tabLst/>
              <a:defRPr/>
            </a:pPr>
            <a:r>
              <a:rPr lang="he-IL" dirty="0"/>
              <a:t>כאן יש להזין את תוכן השקף. כאן יש להזין את תוכן השקף. כאן יש להזין את תוכן השקף. כאן יש להזין את תוכן השקף. כאן יש להזין את תוכן השקף. כאן יש להזין את תוכן השקף. כאן יש להזין את תוכן השקף. כאן יש להזין את תוכן השקף. כאן יש להזין את תוכן השקף.</a:t>
            </a:r>
          </a:p>
          <a:p>
            <a:pPr marL="285750" marR="0" lvl="0" indent="-285750" algn="r" defTabSz="914400" rtl="1" eaLnBrk="1" fontAlgn="auto" latinLnBrk="0" hangingPunct="1">
              <a:lnSpc>
                <a:spcPct val="90000"/>
              </a:lnSpc>
              <a:spcBef>
                <a:spcPts val="1000"/>
              </a:spcBef>
              <a:spcAft>
                <a:spcPts val="0"/>
              </a:spcAft>
              <a:buClr>
                <a:schemeClr val="accent1"/>
              </a:buClr>
              <a:buSzTx/>
              <a:buFont typeface="Arial" charset="0"/>
              <a:buChar char="•"/>
              <a:tabLst/>
              <a:defRPr/>
            </a:pPr>
            <a:r>
              <a:rPr lang="he-IL" dirty="0"/>
              <a:t>כאן יש להזין את תוכן השקף. כאן יש להזין את תוכן השקף. </a:t>
            </a:r>
          </a:p>
        </p:txBody>
      </p:sp>
    </p:spTree>
    <p:extLst>
      <p:ext uri="{BB962C8B-B14F-4D97-AF65-F5344CB8AC3E}">
        <p14:creationId xmlns:p14="http://schemas.microsoft.com/office/powerpoint/2010/main" val="739004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כותרת עליונה - בולטים 2">
    <p:spTree>
      <p:nvGrpSpPr>
        <p:cNvPr id="1" name=""/>
        <p:cNvGrpSpPr/>
        <p:nvPr/>
      </p:nvGrpSpPr>
      <p:grpSpPr>
        <a:xfrm>
          <a:off x="0" y="0"/>
          <a:ext cx="0" cy="0"/>
          <a:chOff x="0" y="0"/>
          <a:chExt cx="0" cy="0"/>
        </a:xfrm>
      </p:grpSpPr>
      <p:sp>
        <p:nvSpPr>
          <p:cNvPr id="4" name="Rectangle 3"/>
          <p:cNvSpPr/>
          <p:nvPr userDrawn="1"/>
        </p:nvSpPr>
        <p:spPr>
          <a:xfrm>
            <a:off x="0" y="-5929"/>
            <a:ext cx="12192000" cy="137126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Rectangle 4"/>
          <p:cNvSpPr/>
          <p:nvPr userDrawn="1"/>
        </p:nvSpPr>
        <p:spPr>
          <a:xfrm>
            <a:off x="1103472" y="446767"/>
            <a:ext cx="9985057" cy="1616812"/>
          </a:xfrm>
          <a:prstGeom prst="rect">
            <a:avLst/>
          </a:prstGeom>
          <a:solidFill>
            <a:schemeClr val="bg1"/>
          </a:solidFill>
          <a:ln w="88900">
            <a:solidFill>
              <a:srgbClr val="9594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Placeholder 9"/>
          <p:cNvSpPr>
            <a:spLocks noGrp="1"/>
          </p:cNvSpPr>
          <p:nvPr>
            <p:ph type="body" sz="quarter" idx="10" hasCustomPrompt="1"/>
          </p:nvPr>
        </p:nvSpPr>
        <p:spPr>
          <a:xfrm>
            <a:off x="1153297" y="585354"/>
            <a:ext cx="9885406" cy="719138"/>
          </a:xfrm>
          <a:prstGeom prst="rect">
            <a:avLst/>
          </a:prstGeom>
        </p:spPr>
        <p:txBody>
          <a:bodyPr/>
          <a:lstStyle>
            <a:lvl1pPr marL="0" indent="0" algn="ctr">
              <a:buNone/>
              <a:defRPr sz="4500" baseline="0"/>
            </a:lvl1pPr>
          </a:lstStyle>
          <a:p>
            <a:pPr lvl="0"/>
            <a:r>
              <a:rPr lang="he-IL" dirty="0"/>
              <a:t>כאן תהיה הכותרת הראשית של השקף</a:t>
            </a:r>
            <a:endParaRPr lang="en-US" dirty="0"/>
          </a:p>
        </p:txBody>
      </p:sp>
      <p:sp>
        <p:nvSpPr>
          <p:cNvPr id="8" name="Rectangle 7"/>
          <p:cNvSpPr/>
          <p:nvPr userDrawn="1"/>
        </p:nvSpPr>
        <p:spPr>
          <a:xfrm>
            <a:off x="5945646" y="1365339"/>
            <a:ext cx="300708" cy="55232"/>
          </a:xfrm>
          <a:prstGeom prst="rect">
            <a:avLst/>
          </a:prstGeom>
          <a:solidFill>
            <a:srgbClr val="6B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 Placeholder 3"/>
          <p:cNvSpPr>
            <a:spLocks noGrp="1"/>
          </p:cNvSpPr>
          <p:nvPr>
            <p:ph type="body" sz="quarter" idx="11" hasCustomPrompt="1"/>
          </p:nvPr>
        </p:nvSpPr>
        <p:spPr>
          <a:xfrm>
            <a:off x="1153298" y="1576698"/>
            <a:ext cx="9885405" cy="443632"/>
          </a:xfrm>
          <a:prstGeom prst="rect">
            <a:avLst/>
          </a:prstGeom>
        </p:spPr>
        <p:txBody>
          <a:bodyPr/>
          <a:lstStyle>
            <a:lvl1pPr marL="0" marR="0" indent="0" algn="ctr" defTabSz="914400" rtl="1" eaLnBrk="1" fontAlgn="auto" latinLnBrk="0" hangingPunct="1">
              <a:lnSpc>
                <a:spcPct val="90000"/>
              </a:lnSpc>
              <a:spcBef>
                <a:spcPts val="1000"/>
              </a:spcBef>
              <a:spcAft>
                <a:spcPts val="0"/>
              </a:spcAft>
              <a:buClrTx/>
              <a:buSzTx/>
              <a:buFont typeface="Arial"/>
              <a:buNone/>
              <a:tabLst/>
              <a:defRPr sz="1750" b="0" i="0">
                <a:latin typeface="Arial Hebrew" charset="-79"/>
                <a:ea typeface="Arial Hebrew" charset="-79"/>
                <a:cs typeface="Arial Hebrew" charset="-79"/>
              </a:defRPr>
            </a:lvl1pPr>
            <a:lvl2pPr marL="457200" indent="0" algn="r" rtl="1">
              <a:buNone/>
              <a:defRPr sz="1750" b="0" i="0">
                <a:latin typeface="Arial Hebrew" charset="-79"/>
                <a:ea typeface="Arial Hebrew" charset="-79"/>
                <a:cs typeface="Arial Hebrew" charset="-79"/>
              </a:defRPr>
            </a:lvl2pPr>
            <a:lvl3pPr marL="914400" indent="0" algn="r" rtl="1">
              <a:buNone/>
              <a:defRPr sz="1750" b="0" i="0">
                <a:latin typeface="Arial Hebrew" charset="-79"/>
                <a:ea typeface="Arial Hebrew" charset="-79"/>
                <a:cs typeface="Arial Hebrew" charset="-79"/>
              </a:defRPr>
            </a:lvl3pPr>
            <a:lvl4pPr marL="1371600" indent="0" algn="r" rtl="1">
              <a:buNone/>
              <a:defRPr sz="1750" b="0" i="0">
                <a:latin typeface="Arial Hebrew" charset="-79"/>
                <a:ea typeface="Arial Hebrew" charset="-79"/>
                <a:cs typeface="Arial Hebrew" charset="-79"/>
              </a:defRPr>
            </a:lvl4pPr>
            <a:lvl5pPr marL="1828800" indent="0" algn="r" rtl="1">
              <a:buNone/>
              <a:defRPr sz="1750" b="0" i="0">
                <a:latin typeface="Arial Hebrew" charset="-79"/>
                <a:ea typeface="Arial Hebrew" charset="-79"/>
                <a:cs typeface="Arial Hebrew" charset="-79"/>
              </a:defRPr>
            </a:lvl5pPr>
          </a:lstStyle>
          <a:p>
            <a:pPr rtl="1"/>
            <a:r>
              <a:rPr lang="he-IL" dirty="0">
                <a:effectLst/>
                <a:latin typeface="Arial Hebrew" charset="-79"/>
              </a:rPr>
              <a:t>כאן תהיה כותרת משנה</a:t>
            </a:r>
          </a:p>
        </p:txBody>
      </p:sp>
      <p:sp>
        <p:nvSpPr>
          <p:cNvPr id="7" name="Text Placeholder 2"/>
          <p:cNvSpPr>
            <a:spLocks noGrp="1"/>
          </p:cNvSpPr>
          <p:nvPr>
            <p:ph type="body" sz="quarter" idx="12" hasCustomPrompt="1"/>
          </p:nvPr>
        </p:nvSpPr>
        <p:spPr>
          <a:xfrm>
            <a:off x="1465385" y="2403597"/>
            <a:ext cx="9394544" cy="3663095"/>
          </a:xfrm>
          <a:prstGeom prst="rect">
            <a:avLst/>
          </a:prstGeom>
        </p:spPr>
        <p:txBody>
          <a:bodyPr/>
          <a:lstStyle>
            <a:lvl1pPr marL="285750" marR="0" indent="-285750" algn="r" defTabSz="914400" rtl="1" eaLnBrk="1" fontAlgn="auto" latinLnBrk="0" hangingPunct="1">
              <a:lnSpc>
                <a:spcPct val="90000"/>
              </a:lnSpc>
              <a:spcBef>
                <a:spcPts val="1000"/>
              </a:spcBef>
              <a:spcAft>
                <a:spcPts val="0"/>
              </a:spcAft>
              <a:buClr>
                <a:schemeClr val="accent1"/>
              </a:buClr>
              <a:buSzTx/>
              <a:buFont typeface="Arial" charset="0"/>
              <a:buChar char="•"/>
              <a:tabLst/>
              <a:defRPr sz="1800" b="0" i="0">
                <a:latin typeface="Arial Hebrew" charset="-79"/>
                <a:ea typeface="Arial Hebrew" charset="-79"/>
                <a:cs typeface="Arial Hebrew" charset="-79"/>
              </a:defRPr>
            </a:lvl1pPr>
            <a:lvl2pPr marL="742950" indent="-285750" algn="r" rtl="1">
              <a:buClr>
                <a:schemeClr val="accent1"/>
              </a:buClr>
              <a:buFont typeface="Arial" charset="0"/>
              <a:buChar char="•"/>
              <a:defRPr sz="1800" b="0" i="0">
                <a:latin typeface="Arial Hebrew" charset="-79"/>
                <a:ea typeface="Arial Hebrew" charset="-79"/>
                <a:cs typeface="Arial Hebrew" charset="-79"/>
              </a:defRPr>
            </a:lvl2pPr>
            <a:lvl3pPr marL="1200150" indent="-285750" algn="r" rtl="1">
              <a:buClr>
                <a:schemeClr val="accent1"/>
              </a:buClr>
              <a:buFont typeface="Arial" charset="0"/>
              <a:buChar char="•"/>
              <a:defRPr sz="1800" b="0" i="0">
                <a:latin typeface="Arial Hebrew" charset="-79"/>
                <a:ea typeface="Arial Hebrew" charset="-79"/>
                <a:cs typeface="Arial Hebrew" charset="-79"/>
              </a:defRPr>
            </a:lvl3pPr>
            <a:lvl4pPr marL="1657350" indent="-285750" algn="r" rtl="1">
              <a:buClr>
                <a:schemeClr val="accent1"/>
              </a:buClr>
              <a:buFont typeface="Arial" charset="0"/>
              <a:buChar char="•"/>
              <a:defRPr sz="1800" b="0" i="0">
                <a:latin typeface="Arial Hebrew" charset="-79"/>
                <a:ea typeface="Arial Hebrew" charset="-79"/>
                <a:cs typeface="Arial Hebrew" charset="-79"/>
              </a:defRPr>
            </a:lvl4pPr>
            <a:lvl5pPr marL="2114550" indent="-285750" algn="r" rtl="1">
              <a:buClr>
                <a:schemeClr val="accent1"/>
              </a:buClr>
              <a:buFont typeface="Arial" charset="0"/>
              <a:buChar char="•"/>
              <a:defRPr sz="1800" b="0" i="0">
                <a:latin typeface="Arial Hebrew" charset="-79"/>
                <a:ea typeface="Arial Hebrew" charset="-79"/>
                <a:cs typeface="Arial Hebrew" charset="-79"/>
              </a:defRPr>
            </a:lvl5pPr>
          </a:lstStyle>
          <a:p>
            <a:pPr marL="285750" marR="0" lvl="0" indent="-285750" algn="r" defTabSz="914400" rtl="1" eaLnBrk="1" fontAlgn="auto" latinLnBrk="0" hangingPunct="1">
              <a:lnSpc>
                <a:spcPct val="90000"/>
              </a:lnSpc>
              <a:spcBef>
                <a:spcPts val="1000"/>
              </a:spcBef>
              <a:spcAft>
                <a:spcPts val="0"/>
              </a:spcAft>
              <a:buClr>
                <a:schemeClr val="accent1"/>
              </a:buClr>
              <a:buSzTx/>
              <a:buFont typeface="Arial" charset="0"/>
              <a:buChar char="•"/>
              <a:tabLst/>
              <a:defRPr/>
            </a:pPr>
            <a:r>
              <a:rPr lang="he-IL" dirty="0"/>
              <a:t>כאן יש להזין את תוכן השקף. כאן יש להזין את תוכן השקף. כאן יש להזין את תוכן השקף. כאן יש להזין את תוכן השקף. כאן יש להזין את תוכן השקף. כאן יש להזין את תוכן השקף.</a:t>
            </a:r>
          </a:p>
          <a:p>
            <a:pPr marL="285750" marR="0" lvl="0" indent="-285750" algn="r" defTabSz="914400" rtl="1" eaLnBrk="1" fontAlgn="auto" latinLnBrk="0" hangingPunct="1">
              <a:lnSpc>
                <a:spcPct val="90000"/>
              </a:lnSpc>
              <a:spcBef>
                <a:spcPts val="1000"/>
              </a:spcBef>
              <a:spcAft>
                <a:spcPts val="0"/>
              </a:spcAft>
              <a:buClr>
                <a:schemeClr val="accent1"/>
              </a:buClr>
              <a:buSzTx/>
              <a:buFont typeface="Arial" charset="0"/>
              <a:buChar char="•"/>
              <a:tabLst/>
              <a:defRPr/>
            </a:pPr>
            <a:r>
              <a:rPr lang="he-IL" dirty="0"/>
              <a:t>כאן יש להזין את תוכן השקף. כאן יש להזין את תוכן השקף. כאן יש להזין את תוכן השקף. כאן יש להזין את תוכן השקף. כאן יש להזין את תוכן השקף. כאן יש להזין את תוכן השקף. כאן יש להזין את תוכן השקף. כאן יש להזין את תוכן השקף. כאן יש להזין את תוכן השקף.</a:t>
            </a:r>
          </a:p>
          <a:p>
            <a:pPr marL="285750" marR="0" lvl="0" indent="-285750" algn="r" defTabSz="914400" rtl="1" eaLnBrk="1" fontAlgn="auto" latinLnBrk="0" hangingPunct="1">
              <a:lnSpc>
                <a:spcPct val="90000"/>
              </a:lnSpc>
              <a:spcBef>
                <a:spcPts val="1000"/>
              </a:spcBef>
              <a:spcAft>
                <a:spcPts val="0"/>
              </a:spcAft>
              <a:buClr>
                <a:schemeClr val="accent1"/>
              </a:buClr>
              <a:buSzTx/>
              <a:buFont typeface="Arial" charset="0"/>
              <a:buChar char="•"/>
              <a:tabLst/>
              <a:defRPr/>
            </a:pPr>
            <a:r>
              <a:rPr lang="he-IL" dirty="0"/>
              <a:t>כאן יש להזין את תוכן השקף. כאן יש להזין את תוכן השקף. </a:t>
            </a:r>
          </a:p>
        </p:txBody>
      </p:sp>
    </p:spTree>
    <p:extLst>
      <p:ext uri="{BB962C8B-B14F-4D97-AF65-F5344CB8AC3E}">
        <p14:creationId xmlns:p14="http://schemas.microsoft.com/office/powerpoint/2010/main" val="139316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0.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F38D1F39-50E0-7741-A145-156B5D87F325}"/>
              </a:ext>
            </a:extLst>
          </p:cNvPr>
          <p:cNvSpPr>
            <a:spLocks noGrp="1"/>
          </p:cNvSpPr>
          <p:nvPr>
            <p:ph type="sldNum" sz="quarter" idx="4"/>
          </p:nvPr>
        </p:nvSpPr>
        <p:spPr>
          <a:xfrm>
            <a:off x="76719" y="6427137"/>
            <a:ext cx="375356" cy="365125"/>
          </a:xfrm>
          <a:prstGeom prst="rect">
            <a:avLst/>
          </a:prstGeom>
        </p:spPr>
        <p:txBody>
          <a:bodyPr/>
          <a:lstStyle/>
          <a:p>
            <a:fld id="{C0761498-1E79-E547-B8DD-4A2E5228DC5A}" type="slidenum">
              <a:rPr lang="en-US" smtClean="0"/>
              <a:pPr/>
              <a:t>‹#›</a:t>
            </a:fld>
            <a:endParaRPr lang="en-US"/>
          </a:p>
        </p:txBody>
      </p:sp>
    </p:spTree>
    <p:extLst>
      <p:ext uri="{BB962C8B-B14F-4D97-AF65-F5344CB8AC3E}">
        <p14:creationId xmlns:p14="http://schemas.microsoft.com/office/powerpoint/2010/main" val="255120029"/>
      </p:ext>
    </p:extLst>
  </p:cSld>
  <p:clrMap bg1="lt1" tx1="dk1" bg2="lt2" tx2="dk2" accent1="accent1" accent2="accent2" accent3="accent3" accent4="accent4" accent5="accent5" accent6="accent6" hlink="hlink" folHlink="folHlink"/>
  <p:sldLayoutIdLst>
    <p:sldLayoutId id="2147483664" r:id="rId1"/>
    <p:sldLayoutId id="2147483737" r:id="rId2"/>
    <p:sldLayoutId id="2147483668" r:id="rId3"/>
    <p:sldLayoutId id="2147483738" r:id="rId4"/>
    <p:sldLayoutId id="2147483723" r:id="rId5"/>
    <p:sldLayoutId id="2147483724" r:id="rId6"/>
    <p:sldLayoutId id="214748378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6307015"/>
            <a:ext cx="45719" cy="550985"/>
          </a:xfrm>
          <a:prstGeom prst="rect">
            <a:avLst/>
          </a:prstGeom>
          <a:solidFill>
            <a:srgbClr val="6B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4" name="Straight Connector 3"/>
          <p:cNvCxnSpPr/>
          <p:nvPr/>
        </p:nvCxnSpPr>
        <p:spPr>
          <a:xfrm>
            <a:off x="483075" y="6405722"/>
            <a:ext cx="0" cy="3535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37588" y="6459396"/>
            <a:ext cx="36351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28C40A-7CAD-D84D-9189-F10A7BCF4B5A}" type="slidenum">
              <a:rPr kumimoji="0" lang="en-US" sz="1000" b="0" i="0" u="none" strike="noStrike" kern="1200" cap="none" spc="0" normalizeH="0" baseline="0" noProof="0" smtClean="0">
                <a:ln>
                  <a:noFill/>
                </a:ln>
                <a:solidFill>
                  <a:srgbClr val="626366"/>
                </a:solidFill>
                <a:effectLst/>
                <a:uLnTx/>
                <a:uFillTx/>
                <a:latin typeface="Arial" charset="0"/>
                <a:ea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626366"/>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494020567"/>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Lst>
  <p:hf hdr="0" ft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p:nvSpPr>
        <p:spPr>
          <a:xfrm flipH="1">
            <a:off x="0" y="6307014"/>
            <a:ext cx="12192000" cy="550985"/>
          </a:xfrm>
          <a:prstGeom prst="rect">
            <a:avLst/>
          </a:prstGeom>
          <a:solidFill>
            <a:schemeClr val="bg1"/>
          </a:solidFill>
          <a:ln>
            <a:noFill/>
          </a:ln>
          <a:effectLst>
            <a:outerShdw blurRad="50800" dist="38100" dir="16200000"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3" name="Rectangle 2"/>
          <p:cNvSpPr/>
          <p:nvPr/>
        </p:nvSpPr>
        <p:spPr>
          <a:xfrm>
            <a:off x="0" y="6307015"/>
            <a:ext cx="45719" cy="550985"/>
          </a:xfrm>
          <a:prstGeom prst="rect">
            <a:avLst/>
          </a:prstGeom>
          <a:solidFill>
            <a:srgbClr val="6B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cxnSp>
        <p:nvCxnSpPr>
          <p:cNvPr id="4" name="Straight Connector 3"/>
          <p:cNvCxnSpPr/>
          <p:nvPr/>
        </p:nvCxnSpPr>
        <p:spPr>
          <a:xfrm>
            <a:off x="483075" y="6405722"/>
            <a:ext cx="0" cy="3535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37588" y="6459396"/>
            <a:ext cx="363512" cy="246221"/>
          </a:xfrm>
          <a:prstGeom prst="rect">
            <a:avLst/>
          </a:prstGeom>
          <a:noFill/>
        </p:spPr>
        <p:txBody>
          <a:bodyPr wrap="square" rtlCol="0">
            <a:spAutoFit/>
          </a:bodyPr>
          <a:lstStyle/>
          <a:p>
            <a:pPr>
              <a:defRPr/>
            </a:pPr>
            <a:fld id="{2628C40A-7CAD-D84D-9189-F10A7BCF4B5A}" type="slidenum">
              <a:rPr lang="en-US" sz="1000" smtClean="0">
                <a:solidFill>
                  <a:srgbClr val="626366"/>
                </a:solidFill>
                <a:latin typeface="Arial" charset="0"/>
                <a:ea typeface="Arial" charset="0"/>
                <a:cs typeface="Arial" charset="0"/>
              </a:rPr>
              <a:pPr>
                <a:defRPr/>
              </a:pPr>
              <a:t>‹#›</a:t>
            </a:fld>
            <a:endParaRPr lang="en-US" sz="1000" dirty="0">
              <a:solidFill>
                <a:srgbClr val="626366"/>
              </a:solidFill>
              <a:latin typeface="Arial" charset="0"/>
              <a:ea typeface="Arial" charset="0"/>
              <a:cs typeface="Arial" charset="0"/>
            </a:endParaRPr>
          </a:p>
        </p:txBody>
      </p:sp>
      <p:pic>
        <p:nvPicPr>
          <p:cNvPr id="7" name="Picture 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432320" y="6398858"/>
            <a:ext cx="1615440" cy="353568"/>
          </a:xfrm>
          <a:prstGeom prst="rect">
            <a:avLst/>
          </a:prstGeom>
        </p:spPr>
      </p:pic>
    </p:spTree>
    <p:extLst>
      <p:ext uri="{BB962C8B-B14F-4D97-AF65-F5344CB8AC3E}">
        <p14:creationId xmlns:p14="http://schemas.microsoft.com/office/powerpoint/2010/main" val="494020567"/>
      </p:ext>
    </p:extLst>
  </p:cSld>
  <p:clrMap bg1="lt1" tx1="dk1" bg2="lt2" tx2="dk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 id="2147484670" r:id="rId7"/>
    <p:sldLayoutId id="2147484671" r:id="rId8"/>
    <p:sldLayoutId id="2147484672" r:id="rId9"/>
    <p:sldLayoutId id="2147484673" r:id="rId10"/>
    <p:sldLayoutId id="2147484674" r:id="rId11"/>
    <p:sldLayoutId id="2147484675" r:id="rId12"/>
    <p:sldLayoutId id="2147484676" r:id="rId13"/>
  </p:sldLayoutIdLst>
  <p:hf hdr="0" ft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sz="quarter" idx="13"/>
          </p:nvPr>
        </p:nvSpPr>
        <p:spPr>
          <a:xfrm>
            <a:off x="7213939" y="4745493"/>
            <a:ext cx="4699000" cy="467622"/>
          </a:xfrm>
        </p:spPr>
        <p:txBody>
          <a:bodyPr/>
          <a:lstStyle/>
          <a:p>
            <a:r>
              <a:rPr lang="he-IL">
                <a:latin typeface="Segoe UI Semibold" panose="020B0702040204020203" pitchFamily="34" charset="0"/>
                <a:cs typeface="Segoe UI Semibold" panose="020B0702040204020203" pitchFamily="34" charset="0"/>
              </a:rPr>
              <a:t>ינואר 2022</a:t>
            </a:r>
            <a:endParaRPr lang="he-IL" dirty="0">
              <a:latin typeface="Segoe UI Semibold" panose="020B0702040204020203" pitchFamily="34" charset="0"/>
              <a:cs typeface="Segoe UI Semibold" panose="020B0702040204020203" pitchFamily="34" charset="0"/>
            </a:endParaRPr>
          </a:p>
          <a:p>
            <a:r>
              <a:rPr lang="he-IL" dirty="0">
                <a:latin typeface="Segoe UI Semibold" panose="020B0702040204020203" pitchFamily="34" charset="0"/>
                <a:cs typeface="Segoe UI Semibold" panose="020B0702040204020203" pitchFamily="34" charset="0"/>
              </a:rPr>
              <a:t>יפה טובישביץ</a:t>
            </a:r>
            <a:endParaRPr lang="en-US" dirty="0">
              <a:latin typeface="Segoe UI Semibold" panose="020B0702040204020203" pitchFamily="34" charset="0"/>
              <a:cs typeface="Segoe UI Semibold" panose="020B0702040204020203" pitchFamily="34" charset="0"/>
            </a:endParaRPr>
          </a:p>
        </p:txBody>
      </p:sp>
      <p:sp>
        <p:nvSpPr>
          <p:cNvPr id="5" name="Text Placeholder 1"/>
          <p:cNvSpPr>
            <a:spLocks noGrp="1"/>
          </p:cNvSpPr>
          <p:nvPr>
            <p:ph type="body" sz="quarter" idx="10"/>
          </p:nvPr>
        </p:nvSpPr>
        <p:spPr>
          <a:xfrm>
            <a:off x="7073821" y="2404868"/>
            <a:ext cx="5108575" cy="1560512"/>
          </a:xfrm>
        </p:spPr>
        <p:txBody>
          <a:bodyPr rtlCol="0" anchor="ctr">
            <a:normAutofit/>
          </a:bodyPr>
          <a:lstStyle/>
          <a:p>
            <a:pPr>
              <a:lnSpc>
                <a:spcPct val="100000"/>
              </a:lnSpc>
              <a:spcBef>
                <a:spcPts val="600"/>
              </a:spcBef>
            </a:pPr>
            <a:r>
              <a:rPr lang="he-IL" sz="4800" b="1" dirty="0" err="1">
                <a:solidFill>
                  <a:srgbClr val="00B050"/>
                </a:solidFill>
                <a:latin typeface="Segoe UI Semibold" panose="020B0702040204020203" pitchFamily="34" charset="0"/>
                <a:cs typeface="Segoe UI Semibold" panose="020B0702040204020203" pitchFamily="34" charset="0"/>
              </a:rPr>
              <a:t>ספרינגר</a:t>
            </a:r>
            <a:r>
              <a:rPr lang="he-IL" sz="4800" b="1" dirty="0">
                <a:solidFill>
                  <a:srgbClr val="00B050"/>
                </a:solidFill>
                <a:latin typeface="Segoe UI Semibold" panose="020B0702040204020203" pitchFamily="34" charset="0"/>
                <a:cs typeface="Segoe UI Semibold" panose="020B0702040204020203" pitchFamily="34" charset="0"/>
              </a:rPr>
              <a:t> ספנייל</a:t>
            </a:r>
          </a:p>
        </p:txBody>
      </p:sp>
      <p:pic>
        <p:nvPicPr>
          <p:cNvPr id="9" name="תמונה 8">
            <a:extLst>
              <a:ext uri="{FF2B5EF4-FFF2-40B4-BE49-F238E27FC236}">
                <a16:creationId xmlns:a16="http://schemas.microsoft.com/office/drawing/2014/main" id="{A82AD1B8-6EB6-4DB6-95FD-5DA5440FB9B1}"/>
              </a:ext>
            </a:extLst>
          </p:cNvPr>
          <p:cNvPicPr>
            <a:picLocks noChangeAspect="1"/>
          </p:cNvPicPr>
          <p:nvPr/>
        </p:nvPicPr>
        <p:blipFill>
          <a:blip r:embed="rId2"/>
          <a:stretch>
            <a:fillRect/>
          </a:stretch>
        </p:blipFill>
        <p:spPr>
          <a:xfrm>
            <a:off x="535260" y="509587"/>
            <a:ext cx="6297302" cy="5645886"/>
          </a:xfrm>
          <a:prstGeom prst="rect">
            <a:avLst/>
          </a:prstGeom>
        </p:spPr>
      </p:pic>
    </p:spTree>
    <p:extLst>
      <p:ext uri="{BB962C8B-B14F-4D97-AF65-F5344CB8AC3E}">
        <p14:creationId xmlns:p14="http://schemas.microsoft.com/office/powerpoint/2010/main" val="3897379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947136D-9810-4216-A565-37F0C69DC1DD}"/>
              </a:ext>
            </a:extLst>
          </p:cNvPr>
          <p:cNvSpPr>
            <a:spLocks noGrp="1"/>
          </p:cNvSpPr>
          <p:nvPr>
            <p:ph type="body" sz="quarter" idx="10"/>
          </p:nvPr>
        </p:nvSpPr>
        <p:spPr>
          <a:xfrm>
            <a:off x="561862" y="229738"/>
            <a:ext cx="10915142" cy="756000"/>
          </a:xfrm>
          <a:solidFill>
            <a:schemeClr val="accent1">
              <a:lumMod val="60000"/>
              <a:lumOff val="40000"/>
            </a:schemeClr>
          </a:solidFill>
        </p:spPr>
        <p:txBody>
          <a:bodyPr anchor="ctr"/>
          <a:lstStyle/>
          <a:p>
            <a:pPr marL="84138" lvl="8" indent="0">
              <a:buNone/>
              <a:defRPr/>
            </a:pPr>
            <a:r>
              <a:rPr lang="he-IL" sz="2400" b="1" dirty="0">
                <a:latin typeface="Segoe UI Semilight" pitchFamily="34" charset="0"/>
                <a:cs typeface="Segoe UI Semilight" pitchFamily="34" charset="0"/>
              </a:rPr>
              <a:t>מידע כללי</a:t>
            </a:r>
          </a:p>
        </p:txBody>
      </p:sp>
      <p:sp>
        <p:nvSpPr>
          <p:cNvPr id="4" name="מלבן 3"/>
          <p:cNvSpPr/>
          <p:nvPr/>
        </p:nvSpPr>
        <p:spPr>
          <a:xfrm>
            <a:off x="292100" y="1786813"/>
            <a:ext cx="11184904" cy="4195700"/>
          </a:xfrm>
          <a:prstGeom prst="rect">
            <a:avLst/>
          </a:prstGeom>
        </p:spPr>
        <p:txBody>
          <a:bodyPr wrap="square">
            <a:spAutoFit/>
          </a:bodyPr>
          <a:lstStyle/>
          <a:p>
            <a:pPr lvl="1" algn="r" rtl="1">
              <a:lnSpc>
                <a:spcPct val="150000"/>
              </a:lnSpc>
              <a:buFont typeface="Wingdings" pitchFamily="2" charset="2"/>
              <a:buChar char="ü"/>
            </a:pPr>
            <a:r>
              <a:rPr lang="he-IL" dirty="0">
                <a:latin typeface="Segoe UI Semilight" pitchFamily="34" charset="0"/>
                <a:cs typeface="Segoe UI Semilight" pitchFamily="34" charset="0"/>
              </a:rPr>
              <a:t> שמו ניתן לו בעיקר בזכות שיטת הציד שלו , הזינוק והריצה המיוחדת שלו </a:t>
            </a:r>
          </a:p>
          <a:p>
            <a:pPr lvl="1" algn="r" rtl="1">
              <a:lnSpc>
                <a:spcPct val="150000"/>
              </a:lnSpc>
              <a:buFont typeface="Wingdings" pitchFamily="2" charset="2"/>
              <a:buChar char="ü"/>
            </a:pPr>
            <a:r>
              <a:rPr lang="he-IL" dirty="0">
                <a:latin typeface="Segoe UI Semilight" pitchFamily="34" charset="0"/>
                <a:cs typeface="Segoe UI Semilight" pitchFamily="34" charset="0"/>
              </a:rPr>
              <a:t> הוא שימש במקור כחיית צייד פופולארית (מתמחה בצייד ציפורים עוד במעופם) ורבים נעזרו בו ביער על גבי </a:t>
            </a:r>
          </a:p>
          <a:p>
            <a:pPr lvl="1" algn="r" rtl="1">
              <a:lnSpc>
                <a:spcPct val="150000"/>
              </a:lnSpc>
            </a:pPr>
            <a:r>
              <a:rPr lang="he-IL" dirty="0">
                <a:latin typeface="Segoe UI Semilight" pitchFamily="34" charset="0"/>
                <a:cs typeface="Segoe UI Semilight" pitchFamily="34" charset="0"/>
              </a:rPr>
              <a:t>    סוסיהם</a:t>
            </a:r>
          </a:p>
          <a:p>
            <a:pPr lvl="1" algn="r" rtl="1">
              <a:lnSpc>
                <a:spcPct val="150000"/>
              </a:lnSpc>
              <a:buFont typeface="Wingdings" pitchFamily="2" charset="2"/>
              <a:buChar char="ü"/>
            </a:pPr>
            <a:r>
              <a:rPr lang="he-IL" dirty="0">
                <a:latin typeface="Segoe UI Semilight" pitchFamily="34" charset="0"/>
                <a:cs typeface="Segoe UI Semilight" pitchFamily="34" charset="0"/>
              </a:rPr>
              <a:t> גזע </a:t>
            </a:r>
            <a:r>
              <a:rPr lang="he-IL" dirty="0" err="1">
                <a:latin typeface="Segoe UI Semilight" pitchFamily="34" charset="0"/>
                <a:cs typeface="Segoe UI Semilight" pitchFamily="34" charset="0"/>
              </a:rPr>
              <a:t>ספרינגר</a:t>
            </a:r>
            <a:r>
              <a:rPr lang="he-IL" dirty="0">
                <a:latin typeface="Segoe UI Semilight" pitchFamily="34" charset="0"/>
                <a:cs typeface="Segoe UI Semilight" pitchFamily="34" charset="0"/>
              </a:rPr>
              <a:t> </a:t>
            </a:r>
            <a:r>
              <a:rPr lang="he-IL" dirty="0" err="1">
                <a:latin typeface="Segoe UI Semilight" pitchFamily="34" charset="0"/>
                <a:cs typeface="Segoe UI Semilight" pitchFamily="34" charset="0"/>
              </a:rPr>
              <a:t>ספניאל</a:t>
            </a:r>
            <a:r>
              <a:rPr lang="he-IL" dirty="0">
                <a:latin typeface="Segoe UI Semilight" pitchFamily="34" charset="0"/>
                <a:cs typeface="Segoe UI Semilight" pitchFamily="34" charset="0"/>
              </a:rPr>
              <a:t> (</a:t>
            </a:r>
            <a:r>
              <a:rPr lang="en-US" dirty="0">
                <a:latin typeface="Segoe UI Semilight" pitchFamily="34" charset="0"/>
                <a:cs typeface="Segoe UI Semilight" pitchFamily="34" charset="0"/>
              </a:rPr>
              <a:t>English springer </a:t>
            </a:r>
            <a:r>
              <a:rPr lang="en-US" dirty="0" err="1">
                <a:latin typeface="Segoe UI Semilight" pitchFamily="34" charset="0"/>
                <a:cs typeface="Segoe UI Semilight" pitchFamily="34" charset="0"/>
              </a:rPr>
              <a:t>spanial</a:t>
            </a:r>
            <a:r>
              <a:rPr lang="he-IL" dirty="0">
                <a:latin typeface="Segoe UI Semilight" pitchFamily="34" charset="0"/>
                <a:cs typeface="Segoe UI Semilight" pitchFamily="34" charset="0"/>
              </a:rPr>
              <a:t>) , הוא גזע שמוצאו באנגליה (קיימות עדויות מהמאה ה – 16 </a:t>
            </a:r>
          </a:p>
          <a:p>
            <a:pPr lvl="1" algn="r" rtl="1">
              <a:lnSpc>
                <a:spcPct val="150000"/>
              </a:lnSpc>
            </a:pPr>
            <a:r>
              <a:rPr lang="he-IL" dirty="0">
                <a:latin typeface="Segoe UI Semilight" pitchFamily="34" charset="0"/>
                <a:cs typeface="Segoe UI Semilight" pitchFamily="34" charset="0"/>
              </a:rPr>
              <a:t>    בערך)</a:t>
            </a:r>
          </a:p>
          <a:p>
            <a:pPr lvl="1" algn="r" rtl="1">
              <a:lnSpc>
                <a:spcPct val="150000"/>
              </a:lnSpc>
              <a:buFont typeface="Wingdings" pitchFamily="2" charset="2"/>
              <a:buChar char="ü"/>
            </a:pPr>
            <a:r>
              <a:rPr lang="he-IL" dirty="0">
                <a:latin typeface="Segoe UI Semilight" pitchFamily="34" charset="0"/>
                <a:cs typeface="Segoe UI Semilight" pitchFamily="34" charset="0"/>
              </a:rPr>
              <a:t> לאמריקה הוא הגיע עם אבות אבותיו – עם המהגרים מאנגליה על ספינת </a:t>
            </a:r>
            <a:r>
              <a:rPr lang="he-IL" dirty="0" err="1">
                <a:latin typeface="Segoe UI Semilight" pitchFamily="34" charset="0"/>
                <a:cs typeface="Segoe UI Semilight" pitchFamily="34" charset="0"/>
              </a:rPr>
              <a:t>המיילפלאוור</a:t>
            </a:r>
            <a:r>
              <a:rPr lang="he-IL" dirty="0">
                <a:latin typeface="Segoe UI Semilight" pitchFamily="34" charset="0"/>
                <a:cs typeface="Segoe UI Semilight" pitchFamily="34" charset="0"/>
              </a:rPr>
              <a:t> ב – 1620</a:t>
            </a:r>
          </a:p>
          <a:p>
            <a:pPr lvl="1" algn="r" rtl="1">
              <a:lnSpc>
                <a:spcPct val="150000"/>
              </a:lnSpc>
              <a:buFont typeface="Wingdings" pitchFamily="2" charset="2"/>
              <a:buChar char="ü"/>
            </a:pPr>
            <a:r>
              <a:rPr lang="he-IL" dirty="0">
                <a:latin typeface="Segoe UI Semilight" pitchFamily="34" charset="0"/>
                <a:cs typeface="Segoe UI Semilight" pitchFamily="34" charset="0"/>
              </a:rPr>
              <a:t> הוא הוכרז כגזע רשמי ב - 1902</a:t>
            </a:r>
          </a:p>
          <a:p>
            <a:pPr lvl="1" algn="r" rtl="1">
              <a:lnSpc>
                <a:spcPct val="150000"/>
              </a:lnSpc>
              <a:buFont typeface="Wingdings" pitchFamily="2" charset="2"/>
              <a:buChar char="ü"/>
            </a:pPr>
            <a:r>
              <a:rPr lang="he-IL" dirty="0">
                <a:latin typeface="Segoe UI Semilight" pitchFamily="34" charset="0"/>
                <a:cs typeface="Segoe UI Semilight" pitchFamily="34" charset="0"/>
              </a:rPr>
              <a:t> </a:t>
            </a:r>
            <a:r>
              <a:rPr lang="he-IL" dirty="0" err="1">
                <a:latin typeface="Segoe UI Semilight" pitchFamily="34" charset="0"/>
                <a:cs typeface="Segoe UI Semilight" pitchFamily="34" charset="0"/>
              </a:rPr>
              <a:t>הספרינגר</a:t>
            </a:r>
            <a:r>
              <a:rPr lang="he-IL" dirty="0">
                <a:latin typeface="Segoe UI Semilight" pitchFamily="34" charset="0"/>
                <a:cs typeface="Segoe UI Semilight" pitchFamily="34" charset="0"/>
              </a:rPr>
              <a:t> שייך לכלבי הצייד והוא מהווה חלק מקבוצת </a:t>
            </a:r>
            <a:r>
              <a:rPr lang="he-IL" dirty="0" err="1">
                <a:latin typeface="Segoe UI Semilight" pitchFamily="34" charset="0"/>
                <a:cs typeface="Segoe UI Semilight" pitchFamily="34" charset="0"/>
              </a:rPr>
              <a:t>הרטריברים</a:t>
            </a:r>
            <a:r>
              <a:rPr lang="he-IL" dirty="0">
                <a:latin typeface="Segoe UI Semilight" pitchFamily="34" charset="0"/>
                <a:cs typeface="Segoe UI Semilight" pitchFamily="34" charset="0"/>
              </a:rPr>
              <a:t> , </a:t>
            </a:r>
            <a:r>
              <a:rPr lang="he-IL" dirty="0" err="1">
                <a:latin typeface="Segoe UI Semilight" pitchFamily="34" charset="0"/>
                <a:cs typeface="Segoe UI Semilight" pitchFamily="34" charset="0"/>
              </a:rPr>
              <a:t>הספניילים</a:t>
            </a:r>
            <a:r>
              <a:rPr lang="he-IL" dirty="0">
                <a:latin typeface="Segoe UI Semilight" pitchFamily="34" charset="0"/>
                <a:cs typeface="Segoe UI Semilight" pitchFamily="34" charset="0"/>
              </a:rPr>
              <a:t> וכלבי המים</a:t>
            </a:r>
          </a:p>
          <a:p>
            <a:pPr lvl="1" algn="r" rtl="1">
              <a:lnSpc>
                <a:spcPct val="150000"/>
              </a:lnSpc>
              <a:buFont typeface="Wingdings" pitchFamily="2" charset="2"/>
              <a:buChar char="ü"/>
            </a:pPr>
            <a:r>
              <a:rPr lang="he-IL" dirty="0">
                <a:latin typeface="Segoe UI Semilight" pitchFamily="34" charset="0"/>
                <a:cs typeface="Segoe UI Semilight" pitchFamily="34" charset="0"/>
              </a:rPr>
              <a:t> ככל הנראה הקדום ביותר בכלבי </a:t>
            </a:r>
            <a:r>
              <a:rPr lang="he-IL" dirty="0" err="1">
                <a:latin typeface="Segoe UI Semilight" pitchFamily="34" charset="0"/>
                <a:cs typeface="Segoe UI Semilight" pitchFamily="34" charset="0"/>
              </a:rPr>
              <a:t>הספנייל</a:t>
            </a:r>
            <a:r>
              <a:rPr lang="he-IL" dirty="0">
                <a:latin typeface="Segoe UI Semilight" pitchFamily="34" charset="0"/>
                <a:cs typeface="Segoe UI Semilight" pitchFamily="34" charset="0"/>
              </a:rPr>
              <a:t> ומהווה מקור לגזע זה של כלבי העבודה </a:t>
            </a:r>
          </a:p>
          <a:p>
            <a:pPr lvl="1" algn="r" rtl="1">
              <a:lnSpc>
                <a:spcPct val="150000"/>
              </a:lnSpc>
              <a:buFont typeface="Wingdings" pitchFamily="2" charset="2"/>
              <a:buChar char="ü"/>
            </a:pPr>
            <a:r>
              <a:rPr lang="he-IL" dirty="0">
                <a:latin typeface="Segoe UI Semilight" pitchFamily="34" charset="0"/>
                <a:cs typeface="Segoe UI Semilight" pitchFamily="34" charset="0"/>
              </a:rPr>
              <a:t> </a:t>
            </a:r>
            <a:r>
              <a:rPr lang="he-IL" dirty="0" err="1">
                <a:latin typeface="Segoe UI Semilight" pitchFamily="34" charset="0"/>
                <a:cs typeface="Segoe UI Semilight" pitchFamily="34" charset="0"/>
              </a:rPr>
              <a:t>הספניילים</a:t>
            </a:r>
            <a:r>
              <a:rPr lang="he-IL" dirty="0">
                <a:latin typeface="Segoe UI Semilight" pitchFamily="34" charset="0"/>
                <a:cs typeface="Segoe UI Semilight" pitchFamily="34" charset="0"/>
              </a:rPr>
              <a:t> שהתפתחו במהלך ההיסטוריה , חולקו לתתי גזעים ביניהם </a:t>
            </a:r>
            <a:r>
              <a:rPr lang="he-IL" dirty="0" err="1">
                <a:latin typeface="Segoe UI Semilight" pitchFamily="34" charset="0"/>
                <a:cs typeface="Segoe UI Semilight" pitchFamily="34" charset="0"/>
              </a:rPr>
              <a:t>הספרינגר</a:t>
            </a:r>
            <a:r>
              <a:rPr lang="he-IL" dirty="0">
                <a:latin typeface="Segoe UI Semilight" pitchFamily="34" charset="0"/>
                <a:cs typeface="Segoe UI Semilight" pitchFamily="34" charset="0"/>
              </a:rPr>
              <a:t> וגם הקוקר</a:t>
            </a:r>
          </a:p>
        </p:txBody>
      </p:sp>
      <p:sp>
        <p:nvSpPr>
          <p:cNvPr id="12" name="תרשים זרימה: תהליך חלופי 11">
            <a:extLst>
              <a:ext uri="{FF2B5EF4-FFF2-40B4-BE49-F238E27FC236}">
                <a16:creationId xmlns:a16="http://schemas.microsoft.com/office/drawing/2014/main" id="{81100D1B-C479-4721-9D16-FC51C1FF155E}"/>
              </a:ext>
            </a:extLst>
          </p:cNvPr>
          <p:cNvSpPr/>
          <p:nvPr/>
        </p:nvSpPr>
        <p:spPr>
          <a:xfrm>
            <a:off x="6581619" y="1191130"/>
            <a:ext cx="4895385" cy="36241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err="1">
                <a:solidFill>
                  <a:schemeClr val="bg1"/>
                </a:solidFill>
                <a:latin typeface="Segoe UI Semibold" panose="020B0702040204020203" pitchFamily="34" charset="0"/>
                <a:cs typeface="Segoe UI Semibold" panose="020B0702040204020203" pitchFamily="34" charset="0"/>
              </a:rPr>
              <a:t>ספרינגר</a:t>
            </a:r>
            <a:r>
              <a:rPr lang="he-IL" b="1" dirty="0">
                <a:solidFill>
                  <a:schemeClr val="bg1"/>
                </a:solidFill>
                <a:latin typeface="Segoe UI Semibold" panose="020B0702040204020203" pitchFamily="34" charset="0"/>
                <a:cs typeface="Segoe UI Semibold" panose="020B0702040204020203" pitchFamily="34" charset="0"/>
              </a:rPr>
              <a:t>=אביב ספנייל=צייד – צייד האביב</a:t>
            </a:r>
          </a:p>
        </p:txBody>
      </p:sp>
    </p:spTree>
    <p:extLst>
      <p:ext uri="{BB962C8B-B14F-4D97-AF65-F5344CB8AC3E}">
        <p14:creationId xmlns:p14="http://schemas.microsoft.com/office/powerpoint/2010/main" val="3455398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947136D-9810-4216-A565-37F0C69DC1DD}"/>
              </a:ext>
            </a:extLst>
          </p:cNvPr>
          <p:cNvSpPr>
            <a:spLocks noGrp="1"/>
          </p:cNvSpPr>
          <p:nvPr>
            <p:ph type="body" sz="quarter" idx="10"/>
          </p:nvPr>
        </p:nvSpPr>
        <p:spPr>
          <a:xfrm>
            <a:off x="561862" y="248787"/>
            <a:ext cx="10915142" cy="756000"/>
          </a:xfrm>
          <a:solidFill>
            <a:schemeClr val="accent1">
              <a:lumMod val="60000"/>
              <a:lumOff val="40000"/>
            </a:schemeClr>
          </a:solidFill>
        </p:spPr>
        <p:txBody>
          <a:bodyPr anchor="ctr"/>
          <a:lstStyle/>
          <a:p>
            <a:pPr marL="84138" lvl="8" indent="0">
              <a:buNone/>
              <a:defRPr/>
            </a:pPr>
            <a:r>
              <a:rPr lang="he-IL" sz="2400" b="1" dirty="0">
                <a:latin typeface="Segoe UI Semilight" pitchFamily="34" charset="0"/>
                <a:cs typeface="Segoe UI Semilight" pitchFamily="34" charset="0"/>
              </a:rPr>
              <a:t>מאפיינים</a:t>
            </a:r>
          </a:p>
        </p:txBody>
      </p:sp>
      <p:graphicFrame>
        <p:nvGraphicFramePr>
          <p:cNvPr id="4" name="דיאגרמה 3">
            <a:extLst>
              <a:ext uri="{FF2B5EF4-FFF2-40B4-BE49-F238E27FC236}">
                <a16:creationId xmlns:a16="http://schemas.microsoft.com/office/drawing/2014/main" id="{7278CEC5-B8E0-4D07-97C7-3158D029EF6A}"/>
              </a:ext>
            </a:extLst>
          </p:cNvPr>
          <p:cNvGraphicFramePr/>
          <p:nvPr>
            <p:extLst>
              <p:ext uri="{D42A27DB-BD31-4B8C-83A1-F6EECF244321}">
                <p14:modId xmlns:p14="http://schemas.microsoft.com/office/powerpoint/2010/main" val="1720102691"/>
              </p:ext>
            </p:extLst>
          </p:nvPr>
        </p:nvGraphicFramePr>
        <p:xfrm>
          <a:off x="1201004" y="1004787"/>
          <a:ext cx="10168456" cy="5157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5398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947136D-9810-4216-A565-37F0C69DC1DD}"/>
              </a:ext>
            </a:extLst>
          </p:cNvPr>
          <p:cNvSpPr>
            <a:spLocks noGrp="1"/>
          </p:cNvSpPr>
          <p:nvPr>
            <p:ph type="body" sz="quarter" idx="10"/>
          </p:nvPr>
        </p:nvSpPr>
        <p:spPr>
          <a:xfrm>
            <a:off x="561862" y="221786"/>
            <a:ext cx="10915142" cy="756000"/>
          </a:xfrm>
          <a:solidFill>
            <a:schemeClr val="accent1">
              <a:lumMod val="60000"/>
              <a:lumOff val="40000"/>
            </a:schemeClr>
          </a:solidFill>
        </p:spPr>
        <p:txBody>
          <a:bodyPr anchor="ctr"/>
          <a:lstStyle/>
          <a:p>
            <a:pPr marL="84138" lvl="8" indent="0">
              <a:buNone/>
              <a:defRPr/>
            </a:pPr>
            <a:r>
              <a:rPr lang="he-IL" sz="2400" b="1" dirty="0">
                <a:latin typeface="Segoe UI Semilight" pitchFamily="34" charset="0"/>
                <a:cs typeface="Segoe UI Semilight" pitchFamily="34" charset="0"/>
              </a:rPr>
              <a:t>אופי</a:t>
            </a:r>
          </a:p>
        </p:txBody>
      </p:sp>
      <p:sp>
        <p:nvSpPr>
          <p:cNvPr id="13" name="מלבן 12"/>
          <p:cNvSpPr/>
          <p:nvPr/>
        </p:nvSpPr>
        <p:spPr>
          <a:xfrm>
            <a:off x="561862" y="1149642"/>
            <a:ext cx="10915142" cy="3884077"/>
          </a:xfrm>
          <a:prstGeom prst="rect">
            <a:avLst/>
          </a:prstGeom>
        </p:spPr>
        <p:txBody>
          <a:bodyPr wrap="square">
            <a:spAutoFit/>
          </a:bodyPr>
          <a:lstStyle/>
          <a:p>
            <a:pPr algn="r" rtl="1">
              <a:lnSpc>
                <a:spcPct val="200000"/>
              </a:lnSpc>
              <a:buFont typeface="Wingdings" pitchFamily="2" charset="2"/>
              <a:buChar char="ü"/>
            </a:pPr>
            <a:r>
              <a:rPr lang="he-IL" dirty="0">
                <a:latin typeface="Segoe UI Semilight" pitchFamily="34" charset="0"/>
                <a:cs typeface="Segoe UI Semilight" pitchFamily="34" charset="0"/>
              </a:rPr>
              <a:t> צייד מוכשר ופעיל מאוד בטבע , ידוע בחוש ריח מפותח מאוד</a:t>
            </a:r>
          </a:p>
          <a:p>
            <a:pPr algn="r" rtl="1">
              <a:lnSpc>
                <a:spcPct val="200000"/>
              </a:lnSpc>
              <a:buFont typeface="Wingdings" pitchFamily="2" charset="2"/>
              <a:buChar char="ü"/>
            </a:pPr>
            <a:r>
              <a:rPr lang="he-IL" dirty="0">
                <a:latin typeface="Segoe UI Semilight" pitchFamily="34" charset="0"/>
                <a:cs typeface="Segoe UI Semilight" pitchFamily="34" charset="0"/>
              </a:rPr>
              <a:t> בעל סיבולת יוצאת דופן ומסוגל לשרוד פעילות מאומצת וארוכה</a:t>
            </a:r>
          </a:p>
          <a:p>
            <a:pPr algn="r" rtl="1">
              <a:lnSpc>
                <a:spcPct val="200000"/>
              </a:lnSpc>
              <a:buFont typeface="Wingdings" pitchFamily="2" charset="2"/>
              <a:buChar char="ü"/>
            </a:pPr>
            <a:r>
              <a:rPr lang="he-IL" dirty="0">
                <a:latin typeface="Segoe UI Semilight" pitchFamily="34" charset="0"/>
                <a:cs typeface="Segoe UI Semilight" pitchFamily="34" charset="0"/>
              </a:rPr>
              <a:t> תפקידו העיקרי היה לאתר את הצייד לאחר שנפגע ומוביל את הציידים אל עבר החיה הפגועה</a:t>
            </a:r>
          </a:p>
          <a:p>
            <a:pPr algn="r" rtl="1">
              <a:lnSpc>
                <a:spcPct val="200000"/>
              </a:lnSpc>
              <a:buFont typeface="Wingdings" pitchFamily="2" charset="2"/>
              <a:buChar char="ü"/>
            </a:pPr>
            <a:r>
              <a:rPr lang="he-IL" dirty="0">
                <a:latin typeface="Segoe UI Semilight" pitchFamily="34" charset="0"/>
                <a:cs typeface="Segoe UI Semilight" pitchFamily="34" charset="0"/>
              </a:rPr>
              <a:t> יודע לקחת את החיה בצורה עדינה ע"מ לא לפגוע בחיה שהבעלים יוכלו </a:t>
            </a:r>
            <a:r>
              <a:rPr lang="he-IL" dirty="0" err="1">
                <a:latin typeface="Segoe UI Semilight" pitchFamily="34" charset="0"/>
                <a:cs typeface="Segoe UI Semilight" pitchFamily="34" charset="0"/>
              </a:rPr>
              <a:t>ל"הנות</a:t>
            </a:r>
            <a:r>
              <a:rPr lang="he-IL" dirty="0">
                <a:latin typeface="Segoe UI Semilight" pitchFamily="34" charset="0"/>
                <a:cs typeface="Segoe UI Semilight" pitchFamily="34" charset="0"/>
              </a:rPr>
              <a:t>" ממנה</a:t>
            </a:r>
          </a:p>
          <a:p>
            <a:pPr algn="r" rtl="1">
              <a:lnSpc>
                <a:spcPct val="200000"/>
              </a:lnSpc>
              <a:buFont typeface="Wingdings" pitchFamily="2" charset="2"/>
              <a:buChar char="ü"/>
            </a:pPr>
            <a:r>
              <a:rPr lang="he-IL" dirty="0">
                <a:latin typeface="Segoe UI Semilight" pitchFamily="34" charset="0"/>
                <a:cs typeface="Segoe UI Semilight" pitchFamily="34" charset="0"/>
              </a:rPr>
              <a:t> כלב ידידותי מאוד לבני אדם יכול לשמש גם ככלב בית וככלב מחמד </a:t>
            </a:r>
          </a:p>
          <a:p>
            <a:pPr algn="r" rtl="1">
              <a:lnSpc>
                <a:spcPct val="200000"/>
              </a:lnSpc>
              <a:buFont typeface="Wingdings" pitchFamily="2" charset="2"/>
              <a:buChar char="ü"/>
            </a:pPr>
            <a:r>
              <a:rPr lang="he-IL" dirty="0">
                <a:latin typeface="Segoe UI Semilight" pitchFamily="34" charset="0"/>
                <a:cs typeface="Segoe UI Semilight" pitchFamily="34" charset="0"/>
              </a:rPr>
              <a:t>  אנרגטי ופעיל מאוד , אוהב לשחק ולצוד בשדות , לצאת לפארק ויכול לשחק במשך שעות</a:t>
            </a:r>
          </a:p>
          <a:p>
            <a:pPr algn="r" rtl="1">
              <a:lnSpc>
                <a:spcPct val="200000"/>
              </a:lnSpc>
              <a:buFont typeface="Wingdings" pitchFamily="2" charset="2"/>
              <a:buChar char="ü"/>
            </a:pPr>
            <a:endParaRPr lang="he-IL" dirty="0">
              <a:latin typeface="Segoe UI Semilight" pitchFamily="34" charset="0"/>
              <a:cs typeface="Segoe UI Semilight" pitchFamily="34" charset="0"/>
            </a:endParaRPr>
          </a:p>
        </p:txBody>
      </p:sp>
    </p:spTree>
    <p:extLst>
      <p:ext uri="{BB962C8B-B14F-4D97-AF65-F5344CB8AC3E}">
        <p14:creationId xmlns:p14="http://schemas.microsoft.com/office/powerpoint/2010/main" val="108903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947136D-9810-4216-A565-37F0C69DC1DD}"/>
              </a:ext>
            </a:extLst>
          </p:cNvPr>
          <p:cNvSpPr>
            <a:spLocks noGrp="1"/>
          </p:cNvSpPr>
          <p:nvPr>
            <p:ph type="body" sz="quarter" idx="10"/>
          </p:nvPr>
        </p:nvSpPr>
        <p:spPr>
          <a:xfrm>
            <a:off x="561862" y="221786"/>
            <a:ext cx="10915142" cy="756000"/>
          </a:xfrm>
          <a:solidFill>
            <a:schemeClr val="accent1">
              <a:lumMod val="60000"/>
              <a:lumOff val="40000"/>
            </a:schemeClr>
          </a:solidFill>
        </p:spPr>
        <p:txBody>
          <a:bodyPr anchor="ctr"/>
          <a:lstStyle/>
          <a:p>
            <a:pPr marL="84138" lvl="8" indent="0">
              <a:buNone/>
              <a:defRPr/>
            </a:pPr>
            <a:r>
              <a:rPr lang="he-IL" sz="2400" b="1" dirty="0">
                <a:latin typeface="Segoe UI Semilight" pitchFamily="34" charset="0"/>
                <a:cs typeface="Segoe UI Semilight" pitchFamily="34" charset="0"/>
              </a:rPr>
              <a:t>בריאות</a:t>
            </a:r>
          </a:p>
        </p:txBody>
      </p:sp>
      <p:sp>
        <p:nvSpPr>
          <p:cNvPr id="13" name="מלבן 12"/>
          <p:cNvSpPr/>
          <p:nvPr/>
        </p:nvSpPr>
        <p:spPr>
          <a:xfrm>
            <a:off x="561862" y="1149642"/>
            <a:ext cx="10915142" cy="2776081"/>
          </a:xfrm>
          <a:prstGeom prst="rect">
            <a:avLst/>
          </a:prstGeom>
        </p:spPr>
        <p:txBody>
          <a:bodyPr wrap="square">
            <a:spAutoFit/>
          </a:bodyPr>
          <a:lstStyle/>
          <a:p>
            <a:pPr algn="r" rtl="1">
              <a:lnSpc>
                <a:spcPct val="200000"/>
              </a:lnSpc>
              <a:buFont typeface="Wingdings" pitchFamily="2" charset="2"/>
              <a:buChar char="ü"/>
            </a:pPr>
            <a:r>
              <a:rPr lang="he-IL" dirty="0">
                <a:latin typeface="Segoe UI Semilight" pitchFamily="34" charset="0"/>
                <a:cs typeface="Segoe UI Semilight" pitchFamily="34" charset="0"/>
              </a:rPr>
              <a:t> קיימות מספר מחלות גנטיות </a:t>
            </a:r>
            <a:r>
              <a:rPr lang="he-IL" dirty="0" err="1">
                <a:latin typeface="Segoe UI Semilight" pitchFamily="34" charset="0"/>
                <a:cs typeface="Segoe UI Semilight" pitchFamily="34" charset="0"/>
              </a:rPr>
              <a:t>שהספרינגר</a:t>
            </a:r>
            <a:r>
              <a:rPr lang="he-IL" dirty="0">
                <a:latin typeface="Segoe UI Semilight" pitchFamily="34" charset="0"/>
                <a:cs typeface="Segoe UI Semilight" pitchFamily="34" charset="0"/>
              </a:rPr>
              <a:t> עלול לסבול מהם , כגון מחלות עניים ובעיות באגן</a:t>
            </a:r>
          </a:p>
          <a:p>
            <a:pPr algn="r" rtl="1">
              <a:lnSpc>
                <a:spcPct val="200000"/>
              </a:lnSpc>
              <a:buFont typeface="Wingdings" pitchFamily="2" charset="2"/>
              <a:buChar char="ü"/>
            </a:pPr>
            <a:r>
              <a:rPr lang="he-IL" dirty="0">
                <a:latin typeface="Segoe UI Semilight" pitchFamily="34" charset="0"/>
                <a:cs typeface="Segoe UI Semilight" pitchFamily="34" charset="0"/>
              </a:rPr>
              <a:t> בנוסף יתכנו דלקות ומחלות רבות באוזניים – מצריך ניקוי וטיפול תמידי.</a:t>
            </a:r>
          </a:p>
          <a:p>
            <a:pPr algn="r" rtl="1">
              <a:lnSpc>
                <a:spcPct val="200000"/>
              </a:lnSpc>
              <a:buFont typeface="Wingdings" pitchFamily="2" charset="2"/>
              <a:buChar char="ü"/>
            </a:pPr>
            <a:r>
              <a:rPr lang="he-IL" dirty="0">
                <a:latin typeface="Segoe UI Semilight" pitchFamily="34" charset="0"/>
                <a:cs typeface="Segoe UI Semilight" pitchFamily="34" charset="0"/>
              </a:rPr>
              <a:t> פרווה ארוכה המצריכה סירוק המונע מחלות</a:t>
            </a:r>
          </a:p>
          <a:p>
            <a:pPr algn="r" rtl="1">
              <a:lnSpc>
                <a:spcPct val="200000"/>
              </a:lnSpc>
              <a:buFont typeface="Wingdings" pitchFamily="2" charset="2"/>
              <a:buChar char="ü"/>
            </a:pPr>
            <a:r>
              <a:rPr lang="he-IL" dirty="0">
                <a:latin typeface="Segoe UI Semilight" pitchFamily="34" charset="0"/>
                <a:cs typeface="Segoe UI Semilight" pitchFamily="34" charset="0"/>
              </a:rPr>
              <a:t> חייב להוציא הרבה אנרגיה פעילות בחוץ ומשחק לשמירה על כושר ובריאות </a:t>
            </a:r>
          </a:p>
          <a:p>
            <a:pPr algn="r" rtl="1">
              <a:lnSpc>
                <a:spcPct val="200000"/>
              </a:lnSpc>
              <a:buFont typeface="Wingdings" pitchFamily="2" charset="2"/>
              <a:buChar char="ü"/>
            </a:pPr>
            <a:r>
              <a:rPr lang="he-IL" dirty="0">
                <a:latin typeface="Segoe UI Semilight" pitchFamily="34" charset="0"/>
                <a:cs typeface="Segoe UI Semilight" pitchFamily="34" charset="0"/>
              </a:rPr>
              <a:t>מבחינת תזונה יכול לאכול </a:t>
            </a:r>
            <a:r>
              <a:rPr lang="he-IL" dirty="0" err="1">
                <a:latin typeface="Segoe UI Semilight" pitchFamily="34" charset="0"/>
                <a:cs typeface="Segoe UI Semilight" pitchFamily="34" charset="0"/>
              </a:rPr>
              <a:t>הכל</a:t>
            </a:r>
            <a:r>
              <a:rPr lang="he-IL" dirty="0">
                <a:latin typeface="Segoe UI Semilight" pitchFamily="34" charset="0"/>
                <a:cs typeface="Segoe UI Semilight" pitchFamily="34" charset="0"/>
              </a:rPr>
              <a:t> </a:t>
            </a:r>
            <a:r>
              <a:rPr lang="he-IL" dirty="0">
                <a:latin typeface="Segoe UI Semilight" pitchFamily="34" charset="0"/>
                <a:cs typeface="Segoe UI Semilight" pitchFamily="34" charset="0"/>
                <a:sym typeface="Wingdings" panose="05000000000000000000" pitchFamily="2" charset="2"/>
              </a:rPr>
              <a:t></a:t>
            </a:r>
            <a:endParaRPr lang="he-IL" dirty="0">
              <a:latin typeface="Segoe UI Semilight" pitchFamily="34" charset="0"/>
              <a:cs typeface="Segoe UI Semilight" pitchFamily="34" charset="0"/>
            </a:endParaRPr>
          </a:p>
        </p:txBody>
      </p:sp>
    </p:spTree>
    <p:extLst>
      <p:ext uri="{BB962C8B-B14F-4D97-AF65-F5344CB8AC3E}">
        <p14:creationId xmlns:p14="http://schemas.microsoft.com/office/powerpoint/2010/main" val="3980368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947136D-9810-4216-A565-37F0C69DC1DD}"/>
              </a:ext>
            </a:extLst>
          </p:cNvPr>
          <p:cNvSpPr>
            <a:spLocks noGrp="1"/>
          </p:cNvSpPr>
          <p:nvPr>
            <p:ph type="body" sz="quarter" idx="10"/>
          </p:nvPr>
        </p:nvSpPr>
        <p:spPr>
          <a:xfrm>
            <a:off x="565601" y="245640"/>
            <a:ext cx="10915142" cy="756000"/>
          </a:xfrm>
          <a:solidFill>
            <a:schemeClr val="accent1">
              <a:lumMod val="60000"/>
              <a:lumOff val="40000"/>
            </a:schemeClr>
          </a:solidFill>
        </p:spPr>
        <p:txBody>
          <a:bodyPr anchor="ctr"/>
          <a:lstStyle/>
          <a:p>
            <a:pPr marL="84138" lvl="8" indent="0">
              <a:buNone/>
              <a:defRPr/>
            </a:pPr>
            <a:r>
              <a:rPr lang="he-IL" sz="2400" b="1" dirty="0">
                <a:latin typeface="Segoe UI Semilight" pitchFamily="34" charset="0"/>
                <a:cs typeface="Segoe UI Semilight" pitchFamily="34" charset="0"/>
              </a:rPr>
              <a:t>רגישות והתאמה</a:t>
            </a:r>
          </a:p>
        </p:txBody>
      </p:sp>
      <p:sp>
        <p:nvSpPr>
          <p:cNvPr id="6" name="מלבן 5"/>
          <p:cNvSpPr/>
          <p:nvPr/>
        </p:nvSpPr>
        <p:spPr>
          <a:xfrm>
            <a:off x="701749" y="1386813"/>
            <a:ext cx="10778994" cy="3311612"/>
          </a:xfrm>
          <a:prstGeom prst="rect">
            <a:avLst/>
          </a:prstGeom>
        </p:spPr>
        <p:txBody>
          <a:bodyPr wrap="square">
            <a:spAutoFit/>
          </a:bodyPr>
          <a:lstStyle/>
          <a:p>
            <a:pPr marL="285750" indent="-285750" algn="r" rtl="1">
              <a:lnSpc>
                <a:spcPct val="120000"/>
              </a:lnSpc>
              <a:spcBef>
                <a:spcPts val="1200"/>
              </a:spcBef>
              <a:buFont typeface="Wingdings" panose="05000000000000000000" pitchFamily="2" charset="2"/>
              <a:buChar char="ü"/>
            </a:pPr>
            <a:r>
              <a:rPr lang="he-IL" dirty="0">
                <a:latin typeface="Segoe UI Semilight" pitchFamily="34" charset="0"/>
                <a:cs typeface="Segoe UI Semilight" pitchFamily="34" charset="0"/>
              </a:rPr>
              <a:t>נח לגידול בבית עדיפות למגורים עם חצר</a:t>
            </a:r>
          </a:p>
          <a:p>
            <a:pPr marL="285750" indent="-285750" algn="r" rtl="1">
              <a:lnSpc>
                <a:spcPct val="120000"/>
              </a:lnSpc>
              <a:spcBef>
                <a:spcPts val="1200"/>
              </a:spcBef>
              <a:buFont typeface="Wingdings" panose="05000000000000000000" pitchFamily="2" charset="2"/>
              <a:buChar char="ü"/>
            </a:pPr>
            <a:r>
              <a:rPr lang="he-IL" dirty="0">
                <a:latin typeface="Segoe UI Semilight" pitchFamily="34" charset="0"/>
                <a:cs typeface="Segoe UI Semilight" pitchFamily="34" charset="0"/>
              </a:rPr>
              <a:t>שובב מאוד , אוהב לשחק ומחפש אקשן</a:t>
            </a:r>
          </a:p>
          <a:p>
            <a:pPr marL="285750" indent="-285750" algn="r" rtl="1">
              <a:lnSpc>
                <a:spcPct val="120000"/>
              </a:lnSpc>
              <a:spcBef>
                <a:spcPts val="1200"/>
              </a:spcBef>
              <a:buFont typeface="Wingdings" panose="05000000000000000000" pitchFamily="2" charset="2"/>
              <a:buChar char="ü"/>
            </a:pPr>
            <a:r>
              <a:rPr lang="he-IL" dirty="0">
                <a:latin typeface="Segoe UI Semilight" pitchFamily="34" charset="0"/>
                <a:cs typeface="Segoe UI Semilight" pitchFamily="34" charset="0"/>
              </a:rPr>
              <a:t>מתאים מאוד למשחק עם ילדים</a:t>
            </a:r>
          </a:p>
          <a:p>
            <a:pPr marL="285750" indent="-285750" algn="r" rtl="1">
              <a:lnSpc>
                <a:spcPct val="120000"/>
              </a:lnSpc>
              <a:spcBef>
                <a:spcPts val="1200"/>
              </a:spcBef>
              <a:buFont typeface="Wingdings" panose="05000000000000000000" pitchFamily="2" charset="2"/>
              <a:buChar char="ü"/>
            </a:pPr>
            <a:r>
              <a:rPr lang="he-IL" dirty="0">
                <a:latin typeface="Segoe UI Semilight" pitchFamily="34" charset="0"/>
                <a:cs typeface="Segoe UI Semilight" pitchFamily="34" charset="0"/>
              </a:rPr>
              <a:t>אנרגטי ומתאים לבעלי אנרגיה ואוהבי ספורט</a:t>
            </a:r>
          </a:p>
          <a:p>
            <a:pPr marL="285750" indent="-285750" algn="r" rtl="1">
              <a:lnSpc>
                <a:spcPct val="120000"/>
              </a:lnSpc>
              <a:spcBef>
                <a:spcPts val="1200"/>
              </a:spcBef>
              <a:buFont typeface="Wingdings" panose="05000000000000000000" pitchFamily="2" charset="2"/>
              <a:buChar char="ü"/>
            </a:pPr>
            <a:r>
              <a:rPr lang="he-IL" dirty="0">
                <a:latin typeface="Segoe UI Semilight" pitchFamily="34" charset="0"/>
                <a:cs typeface="Segoe UI Semilight" pitchFamily="34" charset="0"/>
              </a:rPr>
              <a:t>נאמן ומסור לבעלים – מסתגל בקלות ורואה בבעלים סמכות</a:t>
            </a:r>
          </a:p>
          <a:p>
            <a:pPr marL="285750" indent="-285750" algn="r" rtl="1">
              <a:lnSpc>
                <a:spcPct val="120000"/>
              </a:lnSpc>
              <a:spcBef>
                <a:spcPts val="1200"/>
              </a:spcBef>
              <a:buFont typeface="Wingdings" panose="05000000000000000000" pitchFamily="2" charset="2"/>
              <a:buChar char="ü"/>
            </a:pPr>
            <a:r>
              <a:rPr lang="he-IL" dirty="0">
                <a:latin typeface="Segoe UI Semilight" pitchFamily="34" charset="0"/>
                <a:cs typeface="Segoe UI Semilight" pitchFamily="34" charset="0"/>
              </a:rPr>
              <a:t>יכול להתאים גם לכלב נחיה – בגלל מחויבותו ונאמנותו </a:t>
            </a:r>
          </a:p>
          <a:p>
            <a:pPr marL="285750" indent="-285750" algn="r" rtl="1">
              <a:lnSpc>
                <a:spcPct val="120000"/>
              </a:lnSpc>
              <a:spcBef>
                <a:spcPts val="1200"/>
              </a:spcBef>
              <a:buFont typeface="Wingdings" panose="05000000000000000000" pitchFamily="2" charset="2"/>
              <a:buChar char="ü"/>
            </a:pPr>
            <a:r>
              <a:rPr lang="he-IL" dirty="0">
                <a:latin typeface="Segoe UI Semilight" pitchFamily="34" charset="0"/>
                <a:cs typeface="Segoe UI Semilight" pitchFamily="34" charset="0"/>
              </a:rPr>
              <a:t>יכול להיות לעזר למגוון סוגי אנשים </a:t>
            </a:r>
          </a:p>
        </p:txBody>
      </p:sp>
    </p:spTree>
    <p:extLst>
      <p:ext uri="{BB962C8B-B14F-4D97-AF65-F5344CB8AC3E}">
        <p14:creationId xmlns:p14="http://schemas.microsoft.com/office/powerpoint/2010/main" val="345539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701749" y="1386813"/>
            <a:ext cx="10778994" cy="2825325"/>
          </a:xfrm>
          <a:prstGeom prst="rect">
            <a:avLst/>
          </a:prstGeom>
        </p:spPr>
        <p:txBody>
          <a:bodyPr wrap="square">
            <a:spAutoFit/>
          </a:bodyPr>
          <a:lstStyle/>
          <a:p>
            <a:pPr marL="285750" marR="0" lvl="0" indent="-285750" algn="r" defTabSz="914400" rtl="1" eaLnBrk="1" fontAlgn="auto" latinLnBrk="0" hangingPunct="1">
              <a:lnSpc>
                <a:spcPct val="120000"/>
              </a:lnSpc>
              <a:spcBef>
                <a:spcPts val="1200"/>
              </a:spcBef>
              <a:spcAft>
                <a:spcPts val="0"/>
              </a:spcAft>
              <a:buClrTx/>
              <a:buSzTx/>
              <a:buFont typeface="Wingdings" panose="05000000000000000000" pitchFamily="2" charset="2"/>
              <a:buChar char="ü"/>
              <a:tabLst/>
              <a:defRPr/>
            </a:pPr>
            <a:r>
              <a:rPr kumimoji="0" lang="he-IL" b="0" i="0" u="none" strike="noStrike" kern="1200" cap="none" spc="0" normalizeH="0" baseline="0" noProof="0" dirty="0" err="1">
                <a:ln>
                  <a:noFill/>
                </a:ln>
                <a:solidFill>
                  <a:srgbClr val="000000"/>
                </a:solidFill>
                <a:effectLst/>
                <a:uLnTx/>
                <a:uFillTx/>
                <a:latin typeface="Segoe UI Semilight" pitchFamily="34" charset="0"/>
                <a:ea typeface="+mn-ea"/>
                <a:cs typeface="Segoe UI Semilight" pitchFamily="34" charset="0"/>
              </a:rPr>
              <a:t>הספרינגר</a:t>
            </a:r>
            <a:r>
              <a:rPr kumimoji="0" lang="he-IL" b="0" i="0" u="none" strike="noStrike" kern="1200" cap="none" spc="0" normalizeH="0" baseline="0" noProof="0" dirty="0">
                <a:ln>
                  <a:noFill/>
                </a:ln>
                <a:solidFill>
                  <a:srgbClr val="000000"/>
                </a:solidFill>
                <a:effectLst/>
                <a:uLnTx/>
                <a:uFillTx/>
                <a:latin typeface="Segoe UI Semilight" pitchFamily="34" charset="0"/>
                <a:ea typeface="+mn-ea"/>
                <a:cs typeface="Segoe UI Semilight" pitchFamily="34" charset="0"/>
              </a:rPr>
              <a:t> הוא כלב ציד וכלב עבודה והוא בעל חושים מחודדים ואף תבונה וחוכמה</a:t>
            </a:r>
          </a:p>
          <a:p>
            <a:pPr marL="285750" marR="0" lvl="0" indent="-285750" algn="r" defTabSz="914400" rtl="1" eaLnBrk="1" fontAlgn="auto" latinLnBrk="0" hangingPunct="1">
              <a:lnSpc>
                <a:spcPct val="120000"/>
              </a:lnSpc>
              <a:spcBef>
                <a:spcPts val="1200"/>
              </a:spcBef>
              <a:spcAft>
                <a:spcPts val="0"/>
              </a:spcAft>
              <a:buClrTx/>
              <a:buSzTx/>
              <a:buFont typeface="Wingdings" panose="05000000000000000000" pitchFamily="2" charset="2"/>
              <a:buChar char="ü"/>
              <a:tabLst/>
              <a:defRPr/>
            </a:pPr>
            <a:r>
              <a:rPr lang="he-IL" dirty="0">
                <a:solidFill>
                  <a:srgbClr val="000000"/>
                </a:solidFill>
                <a:latin typeface="Segoe UI Semilight" pitchFamily="34" charset="0"/>
                <a:cs typeface="Segoe UI Semilight" pitchFamily="34" charset="0"/>
              </a:rPr>
              <a:t>הוא מבין פקודות במהירות ונוח לאימון ואילוף</a:t>
            </a:r>
          </a:p>
          <a:p>
            <a:pPr marL="285750" marR="0" lvl="0" indent="-285750" algn="r" defTabSz="914400" rtl="1" eaLnBrk="1" fontAlgn="auto" latinLnBrk="0" hangingPunct="1">
              <a:lnSpc>
                <a:spcPct val="120000"/>
              </a:lnSpc>
              <a:spcBef>
                <a:spcPts val="1200"/>
              </a:spcBef>
              <a:spcAft>
                <a:spcPts val="0"/>
              </a:spcAft>
              <a:buClrTx/>
              <a:buSzTx/>
              <a:buFont typeface="Wingdings" panose="05000000000000000000" pitchFamily="2" charset="2"/>
              <a:buChar char="ü"/>
              <a:tabLst/>
              <a:defRPr/>
            </a:pPr>
            <a:r>
              <a:rPr kumimoji="0" lang="he-IL" b="0" i="0" u="none" strike="noStrike" kern="1200" cap="none" spc="0" normalizeH="0" baseline="0" noProof="0" dirty="0">
                <a:ln>
                  <a:noFill/>
                </a:ln>
                <a:solidFill>
                  <a:srgbClr val="000000"/>
                </a:solidFill>
                <a:effectLst/>
                <a:uLnTx/>
                <a:uFillTx/>
                <a:latin typeface="Segoe UI Semilight" pitchFamily="34" charset="0"/>
                <a:ea typeface="+mn-ea"/>
                <a:cs typeface="Segoe UI Semilight" pitchFamily="34" charset="0"/>
              </a:rPr>
              <a:t>חוש הריח שלו מקנה לו </a:t>
            </a:r>
            <a:r>
              <a:rPr kumimoji="0" lang="he-IL" b="0" i="0" u="none" strike="noStrike" kern="1200" cap="none" spc="0" normalizeH="0" baseline="0" noProof="0" dirty="0" err="1">
                <a:ln>
                  <a:noFill/>
                </a:ln>
                <a:solidFill>
                  <a:srgbClr val="000000"/>
                </a:solidFill>
                <a:effectLst/>
                <a:uLnTx/>
                <a:uFillTx/>
                <a:latin typeface="Segoe UI Semilight" pitchFamily="34" charset="0"/>
                <a:ea typeface="+mn-ea"/>
                <a:cs typeface="Segoe UI Semilight" pitchFamily="34" charset="0"/>
              </a:rPr>
              <a:t>יע</a:t>
            </a:r>
            <a:r>
              <a:rPr lang="he-IL" dirty="0" err="1">
                <a:solidFill>
                  <a:srgbClr val="000000"/>
                </a:solidFill>
                <a:latin typeface="Segoe UI Semilight" pitchFamily="34" charset="0"/>
                <a:cs typeface="Segoe UI Semilight" pitchFamily="34" charset="0"/>
              </a:rPr>
              <a:t>ילות</a:t>
            </a:r>
            <a:r>
              <a:rPr lang="he-IL" dirty="0">
                <a:solidFill>
                  <a:srgbClr val="000000"/>
                </a:solidFill>
                <a:latin typeface="Segoe UI Semilight" pitchFamily="34" charset="0"/>
                <a:cs typeface="Segoe UI Semilight" pitchFamily="34" charset="0"/>
              </a:rPr>
              <a:t> רבה במשחקים של מציאת חפצים</a:t>
            </a:r>
          </a:p>
          <a:p>
            <a:pPr marL="285750" marR="0" lvl="0" indent="-285750" algn="r" defTabSz="914400" rtl="1" eaLnBrk="1" fontAlgn="auto" latinLnBrk="0" hangingPunct="1">
              <a:lnSpc>
                <a:spcPct val="120000"/>
              </a:lnSpc>
              <a:spcBef>
                <a:spcPts val="1200"/>
              </a:spcBef>
              <a:spcAft>
                <a:spcPts val="0"/>
              </a:spcAft>
              <a:buClrTx/>
              <a:buSzTx/>
              <a:buFont typeface="Wingdings" panose="05000000000000000000" pitchFamily="2" charset="2"/>
              <a:buChar char="ü"/>
              <a:tabLst/>
              <a:defRPr/>
            </a:pPr>
            <a:r>
              <a:rPr lang="he-IL" dirty="0">
                <a:solidFill>
                  <a:srgbClr val="000000"/>
                </a:solidFill>
                <a:latin typeface="Segoe UI Semilight" pitchFamily="34" charset="0"/>
                <a:cs typeface="Segoe UI Semilight" pitchFamily="34" charset="0"/>
              </a:rPr>
              <a:t>קל לתת לו לתפקד בלא רצועה ובלי חשש</a:t>
            </a:r>
          </a:p>
          <a:p>
            <a:pPr marL="285750" marR="0" lvl="0" indent="-285750" algn="r" defTabSz="914400" rtl="1" eaLnBrk="1" fontAlgn="auto" latinLnBrk="0" hangingPunct="1">
              <a:lnSpc>
                <a:spcPct val="120000"/>
              </a:lnSpc>
              <a:spcBef>
                <a:spcPts val="1200"/>
              </a:spcBef>
              <a:spcAft>
                <a:spcPts val="0"/>
              </a:spcAft>
              <a:buClrTx/>
              <a:buSzTx/>
              <a:buFont typeface="Wingdings" panose="05000000000000000000" pitchFamily="2" charset="2"/>
              <a:buChar char="ü"/>
              <a:tabLst/>
              <a:defRPr/>
            </a:pPr>
            <a:r>
              <a:rPr kumimoji="0" lang="he-IL" b="0" i="0" u="none" strike="noStrike" kern="1200" cap="none" spc="0" normalizeH="0" baseline="0" noProof="0" dirty="0">
                <a:ln>
                  <a:noFill/>
                </a:ln>
                <a:solidFill>
                  <a:srgbClr val="000000"/>
                </a:solidFill>
                <a:effectLst/>
                <a:uLnTx/>
                <a:uFillTx/>
                <a:latin typeface="Segoe UI Semilight" pitchFamily="34" charset="0"/>
                <a:ea typeface="+mn-ea"/>
                <a:cs typeface="Segoe UI Semilight" pitchFamily="34" charset="0"/>
              </a:rPr>
              <a:t>לעיתים מתוך היותו אנרגטי ופעלתן , קשה מעט לפקד עליו ונדרש להקפיד על אילוף קפדני ומשמעת חזקה</a:t>
            </a:r>
          </a:p>
          <a:p>
            <a:pPr marL="285750" marR="0" lvl="0" indent="-285750" algn="r" defTabSz="914400" rtl="1" eaLnBrk="1" fontAlgn="auto" latinLnBrk="0" hangingPunct="1">
              <a:lnSpc>
                <a:spcPct val="120000"/>
              </a:lnSpc>
              <a:spcBef>
                <a:spcPts val="1200"/>
              </a:spcBef>
              <a:spcAft>
                <a:spcPts val="0"/>
              </a:spcAft>
              <a:buClrTx/>
              <a:buSzTx/>
              <a:buFont typeface="Wingdings" panose="05000000000000000000" pitchFamily="2" charset="2"/>
              <a:buChar char="ü"/>
              <a:tabLst/>
              <a:defRPr/>
            </a:pPr>
            <a:r>
              <a:rPr lang="he-IL" dirty="0">
                <a:solidFill>
                  <a:srgbClr val="000000"/>
                </a:solidFill>
                <a:latin typeface="Segoe UI Semilight" pitchFamily="34" charset="0"/>
                <a:cs typeface="Segoe UI Semilight" pitchFamily="34" charset="0"/>
              </a:rPr>
              <a:t>מאחר והוא כלב נח לאילוף ומחויבות ונאמנות לבעלים לאחר אילוף קצר הוא יראה בבעליו סמכות תוך זמן קצר</a:t>
            </a:r>
            <a:endParaRPr kumimoji="0" lang="he-IL" b="0" i="0" u="none" strike="noStrike" kern="1200" cap="none" spc="0" normalizeH="0" baseline="0" noProof="0" dirty="0">
              <a:ln>
                <a:noFill/>
              </a:ln>
              <a:solidFill>
                <a:srgbClr val="000000"/>
              </a:solidFill>
              <a:effectLst/>
              <a:uLnTx/>
              <a:uFillTx/>
              <a:latin typeface="Segoe UI Semilight" pitchFamily="34" charset="0"/>
              <a:ea typeface="+mn-ea"/>
              <a:cs typeface="Segoe UI Semilight" pitchFamily="34" charset="0"/>
            </a:endParaRPr>
          </a:p>
        </p:txBody>
      </p:sp>
      <p:sp>
        <p:nvSpPr>
          <p:cNvPr id="7" name="Text Placeholder 2">
            <a:extLst>
              <a:ext uri="{FF2B5EF4-FFF2-40B4-BE49-F238E27FC236}">
                <a16:creationId xmlns:a16="http://schemas.microsoft.com/office/drawing/2014/main" id="{DF85DDD6-B595-490B-B1DC-22E616361EA7}"/>
              </a:ext>
            </a:extLst>
          </p:cNvPr>
          <p:cNvSpPr txBox="1">
            <a:spLocks/>
          </p:cNvSpPr>
          <p:nvPr/>
        </p:nvSpPr>
        <p:spPr>
          <a:xfrm>
            <a:off x="744421" y="302772"/>
            <a:ext cx="10915142" cy="756000"/>
          </a:xfrm>
          <a:prstGeom prst="rect">
            <a:avLst/>
          </a:prstGeom>
          <a:solidFill>
            <a:schemeClr val="accent1">
              <a:lumMod val="60000"/>
              <a:lumOff val="40000"/>
            </a:schemeClr>
          </a:solidFill>
        </p:spPr>
        <p:txBody>
          <a:bodyPr anchor="ctr"/>
          <a:lstStyle>
            <a:lvl1pPr marL="0" indent="0" algn="r" defTabSz="914400" rtl="1" eaLnBrk="1" latinLnBrk="0" hangingPunct="1">
              <a:lnSpc>
                <a:spcPct val="90000"/>
              </a:lnSpc>
              <a:spcBef>
                <a:spcPts val="1000"/>
              </a:spcBef>
              <a:buFont typeface="Arial"/>
              <a:buNone/>
              <a:defRPr sz="2800" b="1" kern="1200">
                <a:solidFill>
                  <a:schemeClr val="tx1"/>
                </a:solidFill>
                <a:latin typeface="Arial Hebrew" charset="-79"/>
                <a:ea typeface="Arial Hebrew" charset="-79"/>
                <a:cs typeface="Arial Hebrew" charset="-79"/>
              </a:defRPr>
            </a:lvl1pPr>
            <a:lvl2pPr marL="457200" indent="0" algn="ctr" defTabSz="914400" rtl="1" eaLnBrk="1" latinLnBrk="0" hangingPunct="1">
              <a:lnSpc>
                <a:spcPct val="90000"/>
              </a:lnSpc>
              <a:spcBef>
                <a:spcPts val="500"/>
              </a:spcBef>
              <a:buFont typeface="Arial"/>
              <a:buNone/>
              <a:defRPr sz="4550" kern="1200">
                <a:solidFill>
                  <a:schemeClr val="tx1"/>
                </a:solidFill>
                <a:latin typeface="Arial Hebrew" charset="-79"/>
                <a:ea typeface="Arial Hebrew" charset="-79"/>
                <a:cs typeface="Arial Hebrew" charset="-79"/>
              </a:defRPr>
            </a:lvl2pPr>
            <a:lvl3pPr marL="914400" indent="0" algn="ctr" defTabSz="914400" rtl="1" eaLnBrk="1" latinLnBrk="0" hangingPunct="1">
              <a:lnSpc>
                <a:spcPct val="90000"/>
              </a:lnSpc>
              <a:spcBef>
                <a:spcPts val="500"/>
              </a:spcBef>
              <a:buFont typeface="Arial"/>
              <a:buNone/>
              <a:defRPr sz="4550" kern="1200">
                <a:solidFill>
                  <a:schemeClr val="tx1"/>
                </a:solidFill>
                <a:latin typeface="Arial Hebrew" charset="-79"/>
                <a:ea typeface="Arial Hebrew" charset="-79"/>
                <a:cs typeface="Arial Hebrew" charset="-79"/>
              </a:defRPr>
            </a:lvl3pPr>
            <a:lvl4pPr marL="1371600" indent="0" algn="ctr" defTabSz="914400" rtl="1" eaLnBrk="1" latinLnBrk="0" hangingPunct="1">
              <a:lnSpc>
                <a:spcPct val="90000"/>
              </a:lnSpc>
              <a:spcBef>
                <a:spcPts val="500"/>
              </a:spcBef>
              <a:buFont typeface="Arial"/>
              <a:buNone/>
              <a:defRPr sz="4550" kern="1200">
                <a:solidFill>
                  <a:schemeClr val="tx1"/>
                </a:solidFill>
                <a:latin typeface="Arial Hebrew" charset="-79"/>
                <a:ea typeface="Arial Hebrew" charset="-79"/>
                <a:cs typeface="Arial Hebrew" charset="-79"/>
              </a:defRPr>
            </a:lvl4pPr>
            <a:lvl5pPr marL="1828800" indent="0" algn="ctr" defTabSz="914400" rtl="1" eaLnBrk="1" latinLnBrk="0" hangingPunct="1">
              <a:lnSpc>
                <a:spcPct val="90000"/>
              </a:lnSpc>
              <a:spcBef>
                <a:spcPts val="500"/>
              </a:spcBef>
              <a:buFont typeface="Arial"/>
              <a:buNone/>
              <a:defRPr sz="4550" kern="1200">
                <a:solidFill>
                  <a:schemeClr val="tx1"/>
                </a:solidFill>
                <a:latin typeface="Arial Hebrew" charset="-79"/>
                <a:ea typeface="Arial Hebrew" charset="-79"/>
                <a:cs typeface="Arial Hebrew" charset="-79"/>
              </a:defRPr>
            </a:lvl5pPr>
            <a:lvl6pPr marL="25146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84138" marR="0" lvl="8" indent="0" algn="r" defTabSz="914400" rtl="1" eaLnBrk="1" fontAlgn="auto" latinLnBrk="0" hangingPunct="1">
              <a:lnSpc>
                <a:spcPct val="90000"/>
              </a:lnSpc>
              <a:spcBef>
                <a:spcPts val="500"/>
              </a:spcBef>
              <a:spcAft>
                <a:spcPts val="0"/>
              </a:spcAft>
              <a:buClrTx/>
              <a:buSzTx/>
              <a:buFont typeface="Arial"/>
              <a:buNone/>
              <a:tabLst/>
              <a:defRPr/>
            </a:pPr>
            <a:r>
              <a:rPr kumimoji="0" lang="he-IL" sz="2400" b="1" i="0" u="none" strike="noStrike" kern="1200" cap="none" spc="0" normalizeH="0" baseline="0" noProof="0" dirty="0">
                <a:ln>
                  <a:noFill/>
                </a:ln>
                <a:solidFill>
                  <a:srgbClr val="000000"/>
                </a:solidFill>
                <a:effectLst/>
                <a:uLnTx/>
                <a:uFillTx/>
                <a:latin typeface="Segoe UI Semilight" pitchFamily="34" charset="0"/>
                <a:ea typeface="+mn-ea"/>
                <a:cs typeface="Segoe UI Semilight" pitchFamily="34" charset="0"/>
              </a:rPr>
              <a:t>אילוף וחינוך</a:t>
            </a:r>
          </a:p>
        </p:txBody>
      </p:sp>
      <p:pic>
        <p:nvPicPr>
          <p:cNvPr id="3" name="תמונה 2">
            <a:extLst>
              <a:ext uri="{FF2B5EF4-FFF2-40B4-BE49-F238E27FC236}">
                <a16:creationId xmlns:a16="http://schemas.microsoft.com/office/drawing/2014/main" id="{E0CEBB7D-28F7-465D-A8AD-31DED02362CD}"/>
              </a:ext>
            </a:extLst>
          </p:cNvPr>
          <p:cNvPicPr>
            <a:picLocks noChangeAspect="1"/>
          </p:cNvPicPr>
          <p:nvPr/>
        </p:nvPicPr>
        <p:blipFill>
          <a:blip r:embed="rId3"/>
          <a:stretch>
            <a:fillRect/>
          </a:stretch>
        </p:blipFill>
        <p:spPr>
          <a:xfrm>
            <a:off x="875255" y="4283474"/>
            <a:ext cx="3585234" cy="2375425"/>
          </a:xfrm>
          <a:prstGeom prst="rect">
            <a:avLst/>
          </a:prstGeom>
        </p:spPr>
      </p:pic>
    </p:spTree>
    <p:extLst>
      <p:ext uri="{BB962C8B-B14F-4D97-AF65-F5344CB8AC3E}">
        <p14:creationId xmlns:p14="http://schemas.microsoft.com/office/powerpoint/2010/main" val="948513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רשים זרימה: תהליך חלופי 1">
            <a:extLst>
              <a:ext uri="{FF2B5EF4-FFF2-40B4-BE49-F238E27FC236}">
                <a16:creationId xmlns:a16="http://schemas.microsoft.com/office/drawing/2014/main" id="{893F0C64-6CCD-4CAF-9394-60F415E95FA4}"/>
              </a:ext>
            </a:extLst>
          </p:cNvPr>
          <p:cNvSpPr/>
          <p:nvPr/>
        </p:nvSpPr>
        <p:spPr>
          <a:xfrm>
            <a:off x="935092" y="1407587"/>
            <a:ext cx="10364726" cy="1302160"/>
          </a:xfrm>
          <a:prstGeom prst="flowChartAlternateProcess">
            <a:avLst/>
          </a:prstGeom>
          <a:solidFill>
            <a:schemeClr val="accent2">
              <a:lumMod val="7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1" anchor="ctr"/>
          <a:lstStyle/>
          <a:p>
            <a:pPr algn="ctr"/>
            <a:r>
              <a:rPr lang="he-IL" sz="1600" dirty="0" err="1">
                <a:latin typeface="Segoe UI Semibold" panose="020B0702040204020203" pitchFamily="34" charset="0"/>
                <a:cs typeface="Segoe UI Semibold" panose="020B0702040204020203" pitchFamily="34" charset="0"/>
              </a:rPr>
              <a:t>הספרינגר</a:t>
            </a:r>
            <a:r>
              <a:rPr lang="he-IL" sz="1600" dirty="0">
                <a:latin typeface="Segoe UI Semibold" panose="020B0702040204020203" pitchFamily="34" charset="0"/>
                <a:cs typeface="Segoe UI Semibold" panose="020B0702040204020203" pitchFamily="34" charset="0"/>
              </a:rPr>
              <a:t> הוא קרוב משפחה של הקוקר </a:t>
            </a:r>
            <a:r>
              <a:rPr lang="he-IL" sz="1600" dirty="0" err="1">
                <a:latin typeface="Segoe UI Semibold" panose="020B0702040204020203" pitchFamily="34" charset="0"/>
                <a:cs typeface="Segoe UI Semibold" panose="020B0702040204020203" pitchFamily="34" charset="0"/>
              </a:rPr>
              <a:t>ספיינל</a:t>
            </a:r>
            <a:r>
              <a:rPr lang="he-IL" sz="1600" dirty="0">
                <a:latin typeface="Segoe UI Semibold" panose="020B0702040204020203" pitchFamily="34" charset="0"/>
                <a:cs typeface="Segoe UI Semibold" panose="020B0702040204020203" pitchFamily="34" charset="0"/>
              </a:rPr>
              <a:t> בעבר היו אותו גזע , </a:t>
            </a:r>
          </a:p>
          <a:p>
            <a:pPr algn="ctr"/>
            <a:r>
              <a:rPr lang="he-IL" sz="1600" dirty="0">
                <a:latin typeface="Segoe UI Semibold" panose="020B0702040204020203" pitchFamily="34" charset="0"/>
                <a:cs typeface="Segoe UI Semibold" panose="020B0702040204020203" pitchFamily="34" charset="0"/>
              </a:rPr>
              <a:t>פיתוח הגזע נעשה ע"י הפרדה של גורים קטנים וגדולים</a:t>
            </a:r>
          </a:p>
          <a:p>
            <a:pPr algn="ctr"/>
            <a:r>
              <a:rPr lang="he-IL" sz="1600" dirty="0">
                <a:latin typeface="Segoe UI Semibold" panose="020B0702040204020203" pitchFamily="34" charset="0"/>
                <a:cs typeface="Segoe UI Semibold" panose="020B0702040204020203" pitchFamily="34" charset="0"/>
              </a:rPr>
              <a:t>הקטנים הפכו לקוקר </a:t>
            </a:r>
            <a:r>
              <a:rPr lang="he-IL" sz="1600" dirty="0" err="1">
                <a:latin typeface="Segoe UI Semibold" panose="020B0702040204020203" pitchFamily="34" charset="0"/>
                <a:cs typeface="Segoe UI Semibold" panose="020B0702040204020203" pitchFamily="34" charset="0"/>
              </a:rPr>
              <a:t>ספניאל</a:t>
            </a:r>
            <a:endParaRPr lang="en-US" sz="1600" dirty="0">
              <a:latin typeface="Segoe UI Semibold" panose="020B0702040204020203" pitchFamily="34" charset="0"/>
              <a:cs typeface="Segoe UI Semibold" panose="020B0702040204020203" pitchFamily="34" charset="0"/>
            </a:endParaRPr>
          </a:p>
          <a:p>
            <a:pPr algn="ctr"/>
            <a:r>
              <a:rPr lang="he-IL" sz="1600" dirty="0">
                <a:latin typeface="Segoe UI Semibold" panose="020B0702040204020203" pitchFamily="34" charset="0"/>
                <a:cs typeface="Segoe UI Semibold" panose="020B0702040204020203" pitchFamily="34" charset="0"/>
              </a:rPr>
              <a:t>הגדולים </a:t>
            </a:r>
            <a:r>
              <a:rPr lang="he-IL" sz="1600" dirty="0" err="1">
                <a:latin typeface="Segoe UI Semibold" panose="020B0702040204020203" pitchFamily="34" charset="0"/>
                <a:cs typeface="Segoe UI Semibold" panose="020B0702040204020203" pitchFamily="34" charset="0"/>
              </a:rPr>
              <a:t>הורבו</a:t>
            </a:r>
            <a:r>
              <a:rPr lang="he-IL" sz="1600" dirty="0">
                <a:latin typeface="Segoe UI Semibold" panose="020B0702040204020203" pitchFamily="34" charset="0"/>
                <a:cs typeface="Segoe UI Semibold" panose="020B0702040204020203" pitchFamily="34" charset="0"/>
              </a:rPr>
              <a:t> אחד עם השני ויצרו את הגזע </a:t>
            </a:r>
            <a:r>
              <a:rPr lang="he-IL" sz="1600" dirty="0" err="1">
                <a:latin typeface="Segoe UI Semibold" panose="020B0702040204020203" pitchFamily="34" charset="0"/>
                <a:cs typeface="Segoe UI Semibold" panose="020B0702040204020203" pitchFamily="34" charset="0"/>
              </a:rPr>
              <a:t>ספרינגר</a:t>
            </a:r>
            <a:r>
              <a:rPr lang="he-IL" sz="1600" dirty="0">
                <a:latin typeface="Segoe UI Semibold" panose="020B0702040204020203" pitchFamily="34" charset="0"/>
                <a:cs typeface="Segoe UI Semibold" panose="020B0702040204020203" pitchFamily="34" charset="0"/>
              </a:rPr>
              <a:t> </a:t>
            </a:r>
            <a:r>
              <a:rPr lang="he-IL" sz="1600" dirty="0" err="1">
                <a:latin typeface="Segoe UI Semibold" panose="020B0702040204020203" pitchFamily="34" charset="0"/>
                <a:cs typeface="Segoe UI Semibold" panose="020B0702040204020203" pitchFamily="34" charset="0"/>
              </a:rPr>
              <a:t>ספניאל</a:t>
            </a:r>
            <a:endParaRPr lang="he-IL" sz="1600" dirty="0">
              <a:latin typeface="Segoe UI Semibold" panose="020B0702040204020203" pitchFamily="34" charset="0"/>
              <a:cs typeface="Segoe UI Semibold" panose="020B0702040204020203" pitchFamily="34" charset="0"/>
            </a:endParaRPr>
          </a:p>
          <a:p>
            <a:pPr algn="ctr"/>
            <a:r>
              <a:rPr lang="he-IL" sz="1600" dirty="0">
                <a:latin typeface="Segoe UI Semibold" panose="020B0702040204020203" pitchFamily="34" charset="0"/>
                <a:cs typeface="Segoe UI Semibold" panose="020B0702040204020203" pitchFamily="34" charset="0"/>
              </a:rPr>
              <a:t>בתחילת שנות ה – 20 הם הוגדרו באופן רשמי כשני גזעים נפרדים</a:t>
            </a:r>
          </a:p>
        </p:txBody>
      </p:sp>
      <p:sp>
        <p:nvSpPr>
          <p:cNvPr id="24" name="תרשים זרימה: תהליך חלופי 23">
            <a:extLst>
              <a:ext uri="{FF2B5EF4-FFF2-40B4-BE49-F238E27FC236}">
                <a16:creationId xmlns:a16="http://schemas.microsoft.com/office/drawing/2014/main" id="{C44CC788-D093-4429-835C-E8E4D241405A}"/>
              </a:ext>
            </a:extLst>
          </p:cNvPr>
          <p:cNvSpPr/>
          <p:nvPr/>
        </p:nvSpPr>
        <p:spPr>
          <a:xfrm>
            <a:off x="978003" y="3834806"/>
            <a:ext cx="10321815" cy="1071731"/>
          </a:xfrm>
          <a:prstGeom prst="flowChartAlternateProcess">
            <a:avLst/>
          </a:prstGeom>
          <a:solidFill>
            <a:schemeClr val="accent2">
              <a:lumMod val="7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1" anchor="ctr"/>
          <a:lstStyle/>
          <a:p>
            <a:pPr algn="ctr"/>
            <a:r>
              <a:rPr lang="he-IL" sz="1600" dirty="0">
                <a:latin typeface="Segoe UI Semibold" panose="020B0702040204020203" pitchFamily="34" charset="0"/>
                <a:cs typeface="Segoe UI Semibold" panose="020B0702040204020203" pitchFamily="34" charset="0"/>
              </a:rPr>
              <a:t>לא הרבה יודעים אבל הוא מתחלק לשני סוגים:</a:t>
            </a:r>
          </a:p>
          <a:p>
            <a:pPr marL="342900" indent="-342900" algn="ctr" rtl="1">
              <a:buFont typeface="+mj-lt"/>
              <a:buAutoNum type="arabicPeriod"/>
            </a:pPr>
            <a:r>
              <a:rPr lang="he-IL" sz="1600" dirty="0">
                <a:latin typeface="Segoe UI Semibold" panose="020B0702040204020203" pitchFamily="34" charset="0"/>
                <a:cs typeface="Segoe UI Semibold" panose="020B0702040204020203" pitchFamily="34" charset="0"/>
              </a:rPr>
              <a:t>כלב בית שמתאים יותר לתצוגה – עדינים באופיים ובעלי פרווה יחסית ארוכה</a:t>
            </a:r>
          </a:p>
          <a:p>
            <a:pPr marL="342900" indent="-342900" algn="ctr" rtl="1">
              <a:buFont typeface="+mj-lt"/>
              <a:buAutoNum type="arabicPeriod"/>
            </a:pPr>
            <a:r>
              <a:rPr lang="he-IL" sz="1600" dirty="0">
                <a:latin typeface="Segoe UI Semibold" panose="020B0702040204020203" pitchFamily="34" charset="0"/>
                <a:cs typeface="Segoe UI Semibold" panose="020B0702040204020203" pitchFamily="34" charset="0"/>
              </a:rPr>
              <a:t>כלבי ציד שמתאימים לטיולים , ריצות והמון משחקים</a:t>
            </a:r>
          </a:p>
        </p:txBody>
      </p:sp>
      <p:sp>
        <p:nvSpPr>
          <p:cNvPr id="26" name="תרשים זרימה: תהליך חלופי 25">
            <a:extLst>
              <a:ext uri="{FF2B5EF4-FFF2-40B4-BE49-F238E27FC236}">
                <a16:creationId xmlns:a16="http://schemas.microsoft.com/office/drawing/2014/main" id="{5CCFD1C7-738A-46CB-BDBD-6D647FC771AF}"/>
              </a:ext>
            </a:extLst>
          </p:cNvPr>
          <p:cNvSpPr/>
          <p:nvPr/>
        </p:nvSpPr>
        <p:spPr>
          <a:xfrm>
            <a:off x="978004" y="2887237"/>
            <a:ext cx="10364726" cy="770079"/>
          </a:xfrm>
          <a:prstGeom prst="flowChartAlternateProcess">
            <a:avLst/>
          </a:prstGeom>
          <a:solidFill>
            <a:schemeClr val="accent2">
              <a:lumMod val="7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1" anchor="ctr"/>
          <a:lstStyle/>
          <a:p>
            <a:pPr algn="ctr"/>
            <a:r>
              <a:rPr lang="he-IL" sz="1600" dirty="0">
                <a:latin typeface="Segoe UI Semibold" panose="020B0702040204020203" pitchFamily="34" charset="0"/>
                <a:cs typeface="Segoe UI Semibold" panose="020B0702040204020203" pitchFamily="34" charset="0"/>
              </a:rPr>
              <a:t>הם מופיעים ביצירות אומנות כבר בתחילת המאה ה – 16 , יש אזכור שלהם בציורים , תמונות ופסלים </a:t>
            </a:r>
          </a:p>
          <a:p>
            <a:pPr algn="ctr"/>
            <a:r>
              <a:rPr lang="he-IL" sz="1600" dirty="0">
                <a:latin typeface="Segoe UI Semibold" panose="020B0702040204020203" pitchFamily="34" charset="0"/>
                <a:cs typeface="Segoe UI Semibold" panose="020B0702040204020203" pitchFamily="34" charset="0"/>
              </a:rPr>
              <a:t>(ככל הנראה הגזע התפתח בשנים אלו)</a:t>
            </a:r>
          </a:p>
        </p:txBody>
      </p:sp>
      <p:sp>
        <p:nvSpPr>
          <p:cNvPr id="28" name="Text Placeholder 2">
            <a:extLst>
              <a:ext uri="{FF2B5EF4-FFF2-40B4-BE49-F238E27FC236}">
                <a16:creationId xmlns:a16="http://schemas.microsoft.com/office/drawing/2014/main" id="{9759289C-22FE-4AC5-8DE2-3DD3AF940A39}"/>
              </a:ext>
            </a:extLst>
          </p:cNvPr>
          <p:cNvSpPr txBox="1">
            <a:spLocks/>
          </p:cNvSpPr>
          <p:nvPr/>
        </p:nvSpPr>
        <p:spPr>
          <a:xfrm>
            <a:off x="752502" y="356981"/>
            <a:ext cx="10915142" cy="756000"/>
          </a:xfrm>
          <a:prstGeom prst="rect">
            <a:avLst/>
          </a:prstGeom>
          <a:solidFill>
            <a:schemeClr val="accent1">
              <a:lumMod val="60000"/>
              <a:lumOff val="40000"/>
            </a:schemeClr>
          </a:solidFill>
        </p:spPr>
        <p:txBody>
          <a:bodyPr anchor="ctr"/>
          <a:lstStyle>
            <a:lvl1pPr marL="228600" indent="-228600" algn="r" defTabSz="914400" rtl="1"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84138" lvl="8" indent="0">
              <a:buNone/>
              <a:defRPr/>
            </a:pPr>
            <a:r>
              <a:rPr lang="he-IL" sz="2400" b="1" dirty="0">
                <a:latin typeface="Segoe UI Semilight" pitchFamily="34" charset="0"/>
                <a:cs typeface="Segoe UI Semilight" pitchFamily="34" charset="0"/>
              </a:rPr>
              <a:t>עובדות מעניינות</a:t>
            </a:r>
          </a:p>
        </p:txBody>
      </p:sp>
      <p:sp>
        <p:nvSpPr>
          <p:cNvPr id="30" name="תרשים זרימה: תהליך חלופי 29">
            <a:extLst>
              <a:ext uri="{FF2B5EF4-FFF2-40B4-BE49-F238E27FC236}">
                <a16:creationId xmlns:a16="http://schemas.microsoft.com/office/drawing/2014/main" id="{F51D242A-92F3-40A5-B317-FE3684AD6222}"/>
              </a:ext>
            </a:extLst>
          </p:cNvPr>
          <p:cNvSpPr/>
          <p:nvPr/>
        </p:nvSpPr>
        <p:spPr>
          <a:xfrm>
            <a:off x="978003" y="5084027"/>
            <a:ext cx="10321815" cy="1071731"/>
          </a:xfrm>
          <a:prstGeom prst="flowChartAlternateProcess">
            <a:avLst/>
          </a:prstGeom>
          <a:solidFill>
            <a:schemeClr val="accent2">
              <a:lumMod val="7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1" anchor="ctr"/>
          <a:lstStyle/>
          <a:p>
            <a:pPr algn="ctr"/>
            <a:r>
              <a:rPr lang="he-IL" sz="1600" dirty="0">
                <a:latin typeface="Segoe UI Semibold" panose="020B0702040204020203" pitchFamily="34" charset="0"/>
                <a:cs typeface="Segoe UI Semibold" panose="020B0702040204020203" pitchFamily="34" charset="0"/>
              </a:rPr>
              <a:t>מפורסמים רבים התאהבו </a:t>
            </a:r>
            <a:r>
              <a:rPr lang="he-IL" sz="1600" dirty="0" err="1">
                <a:latin typeface="Segoe UI Semibold" panose="020B0702040204020203" pitchFamily="34" charset="0"/>
                <a:cs typeface="Segoe UI Semibold" panose="020B0702040204020203" pitchFamily="34" charset="0"/>
              </a:rPr>
              <a:t>בספרינגר</a:t>
            </a:r>
            <a:endParaRPr lang="he-IL" sz="1600" dirty="0">
              <a:latin typeface="Segoe UI Semibold" panose="020B0702040204020203" pitchFamily="34" charset="0"/>
              <a:cs typeface="Segoe UI Semibold" panose="020B0702040204020203" pitchFamily="34" charset="0"/>
            </a:endParaRPr>
          </a:p>
          <a:p>
            <a:pPr marL="342900" indent="-342900" algn="ctr" rtl="1">
              <a:buFont typeface="+mj-lt"/>
              <a:buAutoNum type="arabicPeriod"/>
            </a:pPr>
            <a:r>
              <a:rPr lang="he-IL" sz="1600" dirty="0">
                <a:latin typeface="Segoe UI Semibold" panose="020B0702040204020203" pitchFamily="34" charset="0"/>
                <a:cs typeface="Segoe UI Semibold" panose="020B0702040204020203" pitchFamily="34" charset="0"/>
              </a:rPr>
              <a:t>נשיא ארה"ב לשעבר </a:t>
            </a:r>
            <a:r>
              <a:rPr lang="he-IL" sz="1600" dirty="0" err="1">
                <a:latin typeface="Segoe UI Semibold" panose="020B0702040204020203" pitchFamily="34" charset="0"/>
                <a:cs typeface="Segoe UI Semibold" panose="020B0702040204020203" pitchFamily="34" charset="0"/>
              </a:rPr>
              <a:t>ג'ורג</a:t>
            </a:r>
            <a:r>
              <a:rPr lang="he-IL" sz="1600" dirty="0">
                <a:latin typeface="Segoe UI Semibold" panose="020B0702040204020203" pitchFamily="34" charset="0"/>
                <a:cs typeface="Segoe UI Semibold" panose="020B0702040204020203" pitchFamily="34" charset="0"/>
              </a:rPr>
              <a:t> בוש – כלב בשם – "ספוט"</a:t>
            </a:r>
          </a:p>
          <a:p>
            <a:pPr marL="342900" indent="-342900" algn="ctr" rtl="1">
              <a:buFont typeface="+mj-lt"/>
              <a:buAutoNum type="arabicPeriod"/>
            </a:pPr>
            <a:r>
              <a:rPr lang="he-IL" sz="1600" dirty="0">
                <a:latin typeface="Segoe UI Semibold" panose="020B0702040204020203" pitchFamily="34" charset="0"/>
                <a:cs typeface="Segoe UI Semibold" panose="020B0702040204020203" pitchFamily="34" charset="0"/>
              </a:rPr>
              <a:t>לאשתו - כלב בשם – "</a:t>
            </a:r>
            <a:r>
              <a:rPr lang="he-IL" sz="1600" dirty="0" err="1">
                <a:latin typeface="Segoe UI Semibold" panose="020B0702040204020203" pitchFamily="34" charset="0"/>
                <a:cs typeface="Segoe UI Semibold" panose="020B0702040204020203" pitchFamily="34" charset="0"/>
              </a:rPr>
              <a:t>מיילי</a:t>
            </a:r>
            <a:r>
              <a:rPr lang="he-IL" sz="1600" dirty="0">
                <a:latin typeface="Segoe UI Semibold" panose="020B0702040204020203" pitchFamily="34" charset="0"/>
                <a:cs typeface="Segoe UI Semibold" panose="020B0702040204020203" pitchFamily="34" charset="0"/>
              </a:rPr>
              <a:t>"</a:t>
            </a:r>
          </a:p>
          <a:p>
            <a:pPr marL="342900" indent="-342900" algn="ctr" rtl="1">
              <a:buFont typeface="+mj-lt"/>
              <a:buAutoNum type="arabicPeriod"/>
            </a:pPr>
            <a:r>
              <a:rPr lang="he-IL" sz="1600" dirty="0">
                <a:latin typeface="Segoe UI Semibold" panose="020B0702040204020203" pitchFamily="34" charset="0"/>
                <a:cs typeface="Segoe UI Semibold" panose="020B0702040204020203" pitchFamily="34" charset="0"/>
              </a:rPr>
              <a:t>אופרה </a:t>
            </a:r>
            <a:r>
              <a:rPr lang="he-IL" sz="1600" dirty="0" err="1">
                <a:latin typeface="Segoe UI Semibold" panose="020B0702040204020203" pitchFamily="34" charset="0"/>
                <a:cs typeface="Segoe UI Semibold" panose="020B0702040204020203" pitchFamily="34" charset="0"/>
              </a:rPr>
              <a:t>וינפרי</a:t>
            </a:r>
            <a:r>
              <a:rPr lang="he-IL" sz="1600" dirty="0">
                <a:latin typeface="Segoe UI Semibold" panose="020B0702040204020203" pitchFamily="34" charset="0"/>
                <a:cs typeface="Segoe UI Semibold" panose="020B0702040204020203" pitchFamily="34" charset="0"/>
              </a:rPr>
              <a:t> ועוד...</a:t>
            </a:r>
          </a:p>
        </p:txBody>
      </p:sp>
    </p:spTree>
    <p:extLst>
      <p:ext uri="{BB962C8B-B14F-4D97-AF65-F5344CB8AC3E}">
        <p14:creationId xmlns:p14="http://schemas.microsoft.com/office/powerpoint/2010/main" val="4073123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a:xfrm>
            <a:off x="767762" y="1515235"/>
            <a:ext cx="10915142" cy="915732"/>
          </a:xfrm>
          <a:prstGeom prst="rect">
            <a:avLst/>
          </a:prstGeom>
          <a:solidFill>
            <a:srgbClr val="00B0F0"/>
          </a:solidFill>
          <a:ln w="12700" cap="flat" cmpd="sng" algn="ctr">
            <a:noFill/>
            <a:prstDash val="solid"/>
            <a:miter lim="800000"/>
          </a:ln>
          <a:effectLst/>
        </p:spPr>
        <p:txBody>
          <a:bodyPr lIns="91438" tIns="45719" rIns="91438" bIns="45719" rtlCol="1" anchor="ctr"/>
          <a:lstStyle/>
          <a:p>
            <a:pPr algn="ctr" defTabSz="914377" fontAlgn="base">
              <a:spcBef>
                <a:spcPct val="0"/>
              </a:spcBef>
              <a:spcAft>
                <a:spcPct val="0"/>
              </a:spcAft>
              <a:defRPr/>
            </a:pPr>
            <a:r>
              <a:rPr lang="he-IL" sz="1600" b="1" kern="0" dirty="0">
                <a:solidFill>
                  <a:srgbClr val="FFFFFF"/>
                </a:solidFill>
                <a:latin typeface="Segoe UI Semilight" pitchFamily="34" charset="0"/>
                <a:cs typeface="Segoe UI Semilight" pitchFamily="34" charset="0"/>
              </a:rPr>
              <a:t>כלב טוב מאוד לגידול בבית ולמשפחה ולאילוף , בעל </a:t>
            </a:r>
            <a:r>
              <a:rPr lang="he-IL" sz="1600" b="1" kern="0" dirty="0" err="1">
                <a:solidFill>
                  <a:srgbClr val="FFFFFF"/>
                </a:solidFill>
                <a:latin typeface="Segoe UI Semilight" pitchFamily="34" charset="0"/>
                <a:cs typeface="Segoe UI Semilight" pitchFamily="34" charset="0"/>
              </a:rPr>
              <a:t>אינטלגנציה</a:t>
            </a:r>
            <a:r>
              <a:rPr lang="he-IL" sz="1600" b="1" kern="0" dirty="0">
                <a:solidFill>
                  <a:srgbClr val="FFFFFF"/>
                </a:solidFill>
                <a:latin typeface="Segoe UI Semilight" pitchFamily="34" charset="0"/>
                <a:cs typeface="Segoe UI Semilight" pitchFamily="34" charset="0"/>
              </a:rPr>
              <a:t> רבה , הוא נחשב לכוכב בעולם תצוגות הכלבים והוא מתאים ולאנשים שיש להם ניסיון בגידול של כלבים</a:t>
            </a:r>
          </a:p>
          <a:p>
            <a:pPr algn="ctr" defTabSz="914377" fontAlgn="base">
              <a:spcBef>
                <a:spcPct val="0"/>
              </a:spcBef>
              <a:spcAft>
                <a:spcPct val="0"/>
              </a:spcAft>
              <a:defRPr/>
            </a:pPr>
            <a:r>
              <a:rPr lang="he-IL" sz="1600" b="1" kern="0" dirty="0">
                <a:solidFill>
                  <a:srgbClr val="FFFFFF"/>
                </a:solidFill>
                <a:latin typeface="Segoe UI Semilight" pitchFamily="34" charset="0"/>
                <a:cs typeface="Segoe UI Semilight" pitchFamily="34" charset="0"/>
              </a:rPr>
              <a:t>כלב עבודה מצוין לסיוע ונחיה לאנשים</a:t>
            </a:r>
          </a:p>
          <a:p>
            <a:pPr algn="ctr" defTabSz="914377" fontAlgn="base">
              <a:spcBef>
                <a:spcPct val="0"/>
              </a:spcBef>
              <a:spcAft>
                <a:spcPct val="0"/>
              </a:spcAft>
              <a:defRPr/>
            </a:pPr>
            <a:r>
              <a:rPr lang="he-IL" sz="1600" b="1" kern="0" dirty="0">
                <a:solidFill>
                  <a:srgbClr val="FFFFFF"/>
                </a:solidFill>
                <a:latin typeface="Segoe UI Semilight" pitchFamily="34" charset="0"/>
                <a:cs typeface="Segoe UI Semilight" pitchFamily="34" charset="0"/>
              </a:rPr>
              <a:t>מומלץ לגדל את הכלב במקום עם שטח מחיה יחסית גדול </a:t>
            </a:r>
          </a:p>
        </p:txBody>
      </p:sp>
      <p:sp>
        <p:nvSpPr>
          <p:cNvPr id="18" name="Text Placeholder 2">
            <a:extLst>
              <a:ext uri="{FF2B5EF4-FFF2-40B4-BE49-F238E27FC236}">
                <a16:creationId xmlns:a16="http://schemas.microsoft.com/office/drawing/2014/main" id="{0E56A142-442A-4297-8AEE-2371B2C601B1}"/>
              </a:ext>
            </a:extLst>
          </p:cNvPr>
          <p:cNvSpPr txBox="1">
            <a:spLocks/>
          </p:cNvSpPr>
          <p:nvPr/>
        </p:nvSpPr>
        <p:spPr>
          <a:xfrm>
            <a:off x="767762" y="486854"/>
            <a:ext cx="10915142" cy="756000"/>
          </a:xfrm>
          <a:prstGeom prst="rect">
            <a:avLst/>
          </a:prstGeom>
          <a:solidFill>
            <a:schemeClr val="accent1">
              <a:lumMod val="60000"/>
              <a:lumOff val="40000"/>
            </a:schemeClr>
          </a:solidFill>
        </p:spPr>
        <p:txBody>
          <a:bodyPr anchor="ctr"/>
          <a:lstStyle>
            <a:lvl1pPr marL="228600" indent="-228600" algn="r" defTabSz="914400" rtl="1"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84138" lvl="8" indent="0">
              <a:buNone/>
              <a:defRPr/>
            </a:pPr>
            <a:r>
              <a:rPr lang="he-IL" sz="2400" b="1" dirty="0">
                <a:latin typeface="Segoe UI Semilight" pitchFamily="34" charset="0"/>
                <a:cs typeface="Segoe UI Semilight" pitchFamily="34" charset="0"/>
              </a:rPr>
              <a:t>סיכום</a:t>
            </a:r>
          </a:p>
        </p:txBody>
      </p:sp>
      <p:pic>
        <p:nvPicPr>
          <p:cNvPr id="5" name="תמונה 4">
            <a:extLst>
              <a:ext uri="{FF2B5EF4-FFF2-40B4-BE49-F238E27FC236}">
                <a16:creationId xmlns:a16="http://schemas.microsoft.com/office/drawing/2014/main" id="{08A37ECA-EC39-45F3-93B1-F6099EACC2D1}"/>
              </a:ext>
            </a:extLst>
          </p:cNvPr>
          <p:cNvPicPr>
            <a:picLocks noChangeAspect="1"/>
          </p:cNvPicPr>
          <p:nvPr/>
        </p:nvPicPr>
        <p:blipFill>
          <a:blip r:embed="rId2"/>
          <a:stretch>
            <a:fillRect/>
          </a:stretch>
        </p:blipFill>
        <p:spPr>
          <a:xfrm>
            <a:off x="3028369" y="2703349"/>
            <a:ext cx="6105525" cy="3667798"/>
          </a:xfrm>
          <a:prstGeom prst="rect">
            <a:avLst/>
          </a:prstGeom>
        </p:spPr>
      </p:pic>
    </p:spTree>
    <p:extLst>
      <p:ext uri="{BB962C8B-B14F-4D97-AF65-F5344CB8AC3E}">
        <p14:creationId xmlns:p14="http://schemas.microsoft.com/office/powerpoint/2010/main" val="204453325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scount_temp_content" id="{A38C2A53-D0BA-0A4F-838D-153224C12BBD}" vid="{B3DF941F-8C5A-434C-8CE4-834B7B0924E5}"/>
    </a:ext>
  </a:extLst>
</a:theme>
</file>

<file path=ppt/theme/theme2.xml><?xml version="1.0" encoding="utf-8"?>
<a:theme xmlns:a="http://schemas.openxmlformats.org/drawingml/2006/main" name="7_תבניות למצגת עבודה">
  <a:themeElements>
    <a:clrScheme name="discount2">
      <a:dk1>
        <a:srgbClr val="000000"/>
      </a:dk1>
      <a:lt1>
        <a:srgbClr val="FFFFFF"/>
      </a:lt1>
      <a:dk2>
        <a:srgbClr val="000000"/>
      </a:dk2>
      <a:lt2>
        <a:srgbClr val="FFFFFF"/>
      </a:lt2>
      <a:accent1>
        <a:srgbClr val="6BBF49"/>
      </a:accent1>
      <a:accent2>
        <a:srgbClr val="A0D686"/>
      </a:accent2>
      <a:accent3>
        <a:srgbClr val="7F7F7F"/>
      </a:accent3>
      <a:accent4>
        <a:srgbClr val="939597"/>
      </a:accent4>
      <a:accent5>
        <a:srgbClr val="E1E1E1"/>
      </a:accent5>
      <a:accent6>
        <a:srgbClr val="000000"/>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scount_temp_content" id="{A38C2A53-D0BA-0A4F-838D-153224C12BBD}" vid="{33B80C24-A9FF-B14A-B99F-2A961E54BF92}"/>
    </a:ext>
  </a:extLst>
</a:theme>
</file>

<file path=ppt/theme/theme3.xml><?xml version="1.0" encoding="utf-8"?>
<a:theme xmlns:a="http://schemas.openxmlformats.org/drawingml/2006/main" name="24_תבניות למצגת עבודה">
  <a:themeElements>
    <a:clrScheme name="discount2">
      <a:dk1>
        <a:srgbClr val="000000"/>
      </a:dk1>
      <a:lt1>
        <a:srgbClr val="FFFFFF"/>
      </a:lt1>
      <a:dk2>
        <a:srgbClr val="000000"/>
      </a:dk2>
      <a:lt2>
        <a:srgbClr val="FFFFFF"/>
      </a:lt2>
      <a:accent1>
        <a:srgbClr val="6BBF49"/>
      </a:accent1>
      <a:accent2>
        <a:srgbClr val="A0D686"/>
      </a:accent2>
      <a:accent3>
        <a:srgbClr val="7F7F7F"/>
      </a:accent3>
      <a:accent4>
        <a:srgbClr val="939597"/>
      </a:accent4>
      <a:accent5>
        <a:srgbClr val="E1E1E1"/>
      </a:accent5>
      <a:accent6>
        <a:srgbClr val="000000"/>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scount_temp_content" id="{A38C2A53-D0BA-0A4F-838D-153224C12BBD}" vid="{33B80C24-A9FF-B14A-B99F-2A961E54BF9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תבניות למצגת עבודה</Template>
  <TotalTime>74634</TotalTime>
  <Words>649</Words>
  <Application>Microsoft Office PowerPoint</Application>
  <PresentationFormat>מסך רחב</PresentationFormat>
  <Paragraphs>89</Paragraphs>
  <Slides>9</Slides>
  <Notes>6</Notes>
  <HiddenSlides>0</HiddenSlides>
  <MMClips>0</MMClips>
  <ScaleCrop>false</ScaleCrop>
  <HeadingPairs>
    <vt:vector size="6" baseType="variant">
      <vt:variant>
        <vt:lpstr>גופנים בשימוש</vt:lpstr>
      </vt:variant>
      <vt:variant>
        <vt:i4>11</vt:i4>
      </vt:variant>
      <vt:variant>
        <vt:lpstr>ערכת נושא</vt:lpstr>
      </vt:variant>
      <vt:variant>
        <vt:i4>3</vt:i4>
      </vt:variant>
      <vt:variant>
        <vt:lpstr>כותרות שקופיות</vt:lpstr>
      </vt:variant>
      <vt:variant>
        <vt:i4>9</vt:i4>
      </vt:variant>
    </vt:vector>
  </HeadingPairs>
  <TitlesOfParts>
    <vt:vector size="23" baseType="lpstr">
      <vt:lpstr>Arial</vt:lpstr>
      <vt:lpstr>Arial Hebrew</vt:lpstr>
      <vt:lpstr>Assistant ExtraBold</vt:lpstr>
      <vt:lpstr>Assistant Light</vt:lpstr>
      <vt:lpstr>Calibri</vt:lpstr>
      <vt:lpstr>Calibri Light</vt:lpstr>
      <vt:lpstr>Segoe Condensed</vt:lpstr>
      <vt:lpstr>Segoe UI Semibold</vt:lpstr>
      <vt:lpstr>Segoe UI Semilight</vt:lpstr>
      <vt:lpstr>Times New Roman</vt:lpstr>
      <vt:lpstr>Wingdings</vt:lpstr>
      <vt:lpstr>Custom Design</vt:lpstr>
      <vt:lpstr>7_תבניות למצגת עבודה</vt:lpstr>
      <vt:lpstr>24_תבניות למצגת עבודה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Israel Bank Discount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Gabi Weisskopf</dc:creator>
  <cp:lastModifiedBy>טובישביץ יפה</cp:lastModifiedBy>
  <cp:revision>2715</cp:revision>
  <cp:lastPrinted>2018-11-04T07:37:08Z</cp:lastPrinted>
  <dcterms:created xsi:type="dcterms:W3CDTF">2018-03-14T12:19:12Z</dcterms:created>
  <dcterms:modified xsi:type="dcterms:W3CDTF">2022-01-04T10:55:40Z</dcterms:modified>
</cp:coreProperties>
</file>