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91" r:id="rId1"/>
  </p:sldMasterIdLst>
  <p:sldIdLst>
    <p:sldId id="265" r:id="rId2"/>
    <p:sldId id="256" r:id="rId3"/>
    <p:sldId id="263" r:id="rId4"/>
    <p:sldId id="262" r:id="rId5"/>
    <p:sldId id="264" r:id="rId6"/>
    <p:sldId id="266" r:id="rId7"/>
    <p:sldId id="268" r:id="rId8"/>
    <p:sldId id="269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9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2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2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0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3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381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2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5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3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03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1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7F8CD2C-2AB3-40CA-8AFB-180F1FAB5D3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2105-90DA-4250-9076-63ABD8EDBEFC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4625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0jv22dyD1Y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אילוף כלבים - אילוף וולש קורגי - נתן פרל מאלף כלבים">
            <a:extLst>
              <a:ext uri="{FF2B5EF4-FFF2-40B4-BE49-F238E27FC236}">
                <a16:creationId xmlns:a16="http://schemas.microsoft.com/office/drawing/2014/main" id="{00403EEB-1559-4DB8-949F-3C6F6B5027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48" r="1" b="10957"/>
          <a:stretch/>
        </p:blipFill>
        <p:spPr bwMode="auto">
          <a:xfrm>
            <a:off x="313222" y="254872"/>
            <a:ext cx="11764252" cy="616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83912027-4113-4D22-AFA0-458856B8A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420" y="3429000"/>
            <a:ext cx="8229600" cy="2345264"/>
          </a:xfrm>
        </p:spPr>
        <p:txBody>
          <a:bodyPr>
            <a:noAutofit/>
          </a:bodyPr>
          <a:lstStyle/>
          <a:p>
            <a:r>
              <a:rPr lang="he-IL" sz="17900" dirty="0" err="1">
                <a:latin typeface="Calibri" panose="020F0502020204030204" pitchFamily="34" charset="0"/>
                <a:cs typeface="Calibri" panose="020F0502020204030204" pitchFamily="34" charset="0"/>
              </a:rPr>
              <a:t>קורגי</a:t>
            </a:r>
            <a:endParaRPr lang="en-US" sz="17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09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912027-4113-4D22-AFA0-458856B8A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77308" y="2842208"/>
            <a:ext cx="4014692" cy="1768669"/>
          </a:xfrm>
        </p:spPr>
        <p:txBody>
          <a:bodyPr anchor="ctr">
            <a:noAutofit/>
          </a:bodyPr>
          <a:lstStyle/>
          <a:p>
            <a:r>
              <a:rPr lang="he-IL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מידע כללי</a:t>
            </a:r>
            <a:br>
              <a:rPr lang="en-US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6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6AE1580-2565-4237-A44C-498F780E7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9309" y="1962724"/>
            <a:ext cx="7501812" cy="4439055"/>
          </a:xfrm>
        </p:spPr>
        <p:txBody>
          <a:bodyPr anchor="ctr">
            <a:normAutofit/>
          </a:bodyPr>
          <a:lstStyle/>
          <a:p>
            <a:pPr algn="r" rtl="1">
              <a:spcAft>
                <a:spcPts val="600"/>
              </a:spcAft>
            </a:pP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פירוש השם = קור </a:t>
            </a:r>
            <a:r>
              <a:rPr lang="he-IL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וגי</a:t>
            </a: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משמע "כלב גמד" (בוולשית עתיקה)</a:t>
            </a:r>
          </a:p>
          <a:p>
            <a:pPr algn="r" rtl="1">
              <a:spcAft>
                <a:spcPts val="600"/>
              </a:spcAft>
            </a:pP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שייך לקבוצת גזע מספר 1 כלבי רעייה וצאן.</a:t>
            </a:r>
          </a:p>
          <a:p>
            <a:pPr algn="r" rtl="1">
              <a:spcAft>
                <a:spcPts val="600"/>
              </a:spcAft>
            </a:pP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טופח בבריטניה באזור </a:t>
            </a:r>
            <a:r>
              <a:rPr lang="he-IL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ווילס</a:t>
            </a: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כגזע רעייה לצאן ובקר, בזכות רגליו הקצרות והגוף השרירי.</a:t>
            </a:r>
          </a:p>
          <a:p>
            <a:pPr algn="r" rtl="1">
              <a:spcAft>
                <a:spcPts val="600"/>
              </a:spcAft>
            </a:pP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במאה ה-20 התחזק ככלב תצוגה וכלב שעשועים, בעיקר בגלל חיבתם של בני משפחת המלוכה האנגלי.</a:t>
            </a:r>
          </a:p>
          <a:p>
            <a:pPr algn="r" rtl="1">
              <a:spcAft>
                <a:spcPts val="600"/>
              </a:spcAft>
            </a:pP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ב1934 הופרדו 2 סוגי הגזעים ע"י התאחדות הכלבנות הבריטית : לקרדיגן </a:t>
            </a:r>
            <a:r>
              <a:rPr lang="he-IL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ופמברוק</a:t>
            </a:r>
            <a:endParaRPr lang="he-IL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spcAft>
                <a:spcPts val="600"/>
              </a:spcAft>
            </a:pPr>
            <a:r>
              <a:rPr lang="he-IL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מידן כחלון - מנהיג הלהקה הדף הרשמי - פיימברוק וולש קורגי - Pembroke Welsh  corgi פירוש השם קורגי הוא &quot;כלב גמד&quot;, הכלב נוצר בכוונה להיות נמוך כדי להתחמק  (כמה שאפשר) מבעיטות של">
            <a:extLst>
              <a:ext uri="{FF2B5EF4-FFF2-40B4-BE49-F238E27FC236}">
                <a16:creationId xmlns:a16="http://schemas.microsoft.com/office/drawing/2014/main" id="{3F829CC6-BB9C-45EA-9AD9-FBCE87C0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472" y="562549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56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912027-4113-4D22-AFA0-458856B8A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0" y="2658478"/>
            <a:ext cx="3692590" cy="2876305"/>
          </a:xfrm>
        </p:spPr>
        <p:txBody>
          <a:bodyPr>
            <a:normAutofit/>
          </a:bodyPr>
          <a:lstStyle/>
          <a:p>
            <a:r>
              <a:rPr lang="he-I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תיאור הגזע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6AE1580-2565-4237-A44C-498F780E7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234" y="2097769"/>
            <a:ext cx="7557796" cy="3024736"/>
          </a:xfrm>
        </p:spPr>
        <p:txBody>
          <a:bodyPr>
            <a:normAutofit lnSpcReduction="10000"/>
          </a:bodyPr>
          <a:lstStyle/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כלב נמרץ, נאמן, עדין וחברותי.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מבנה גוף = שרירי, גודל בינוני, רגליים קצרות, גוף ארוך, אוזניים עומדות.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משקלו = נע בין 14-17 ק"ג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גובהו = נע בין 35-30 ס"מ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תוחלת החיים = בין 12-15 שנים.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צבעים = משתנה בין סוגי הגזע השונים.</a:t>
            </a:r>
          </a:p>
          <a:p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וולש קורגי | LADOG">
            <a:extLst>
              <a:ext uri="{FF2B5EF4-FFF2-40B4-BE49-F238E27FC236}">
                <a16:creationId xmlns:a16="http://schemas.microsoft.com/office/drawing/2014/main" id="{75C1482B-7AE5-4C82-BDB5-A4B8E3608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2" y="3212235"/>
            <a:ext cx="3692590" cy="232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51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912027-4113-4D22-AFA0-458856B8A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3357" y="2589244"/>
            <a:ext cx="3011561" cy="2268559"/>
          </a:xfrm>
        </p:spPr>
        <p:txBody>
          <a:bodyPr>
            <a:normAutofit/>
          </a:bodyPr>
          <a:lstStyle/>
          <a:p>
            <a:r>
              <a:rPr lang="he-IL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אופי</a:t>
            </a:r>
            <a:endParaRPr lang="en-US" sz="6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6AE1580-2565-4237-A44C-498F780E7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7123" y="1587536"/>
            <a:ext cx="5357600" cy="2741753"/>
          </a:xfrm>
        </p:spPr>
        <p:txBody>
          <a:bodyPr>
            <a:normAutofit/>
          </a:bodyPr>
          <a:lstStyle/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כלב נמרץ, נאמן, עדין וחברותי.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חכם מאוד, עיקש וזקוק לפריקת אנרגיה. 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יש לו נטייה לנבחנות.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697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912027-4113-4D22-AFA0-458856B8A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6705" y="2059589"/>
            <a:ext cx="3326715" cy="2876305"/>
          </a:xfrm>
        </p:spPr>
        <p:txBody>
          <a:bodyPr>
            <a:normAutofit/>
          </a:bodyPr>
          <a:lstStyle/>
          <a:p>
            <a:r>
              <a:rPr lang="he-IL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תזונה ובריאות</a:t>
            </a:r>
            <a:endParaRPr lang="en-US" sz="6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6AE1580-2565-4237-A44C-498F780E7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1" y="1855174"/>
            <a:ext cx="6238618" cy="3080720"/>
          </a:xfrm>
        </p:spPr>
        <p:txBody>
          <a:bodyPr>
            <a:normAutofit lnSpcReduction="10000"/>
          </a:bodyPr>
          <a:lstStyle/>
          <a:p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</a:rPr>
              <a:t>תזונה :</a:t>
            </a:r>
          </a:p>
          <a:p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לקורגי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יש נטייה להשמנת יתר עקב מבנה הגוף הגוצי.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חשוב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לבקפיד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על מזון בריאותי ואיכותי ועל מינון נכון.</a:t>
            </a:r>
          </a:p>
          <a:p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</a:rPr>
              <a:t>בריאות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עלול לסבול מבעיות של פריצות דיסק בגלל גבו הארוך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יכול לפתח בעיות של מפרק הירך ובעיות ראייה.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גרפיקה 4" descr="מחט עם מילוי מלא">
            <a:extLst>
              <a:ext uri="{FF2B5EF4-FFF2-40B4-BE49-F238E27FC236}">
                <a16:creationId xmlns:a16="http://schemas.microsoft.com/office/drawing/2014/main" id="{F3D01608-E066-4DAF-BAB6-073A50CE3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15662" y="4687789"/>
            <a:ext cx="914400" cy="914400"/>
          </a:xfrm>
          <a:prstGeom prst="rect">
            <a:avLst/>
          </a:prstGeom>
        </p:spPr>
      </p:pic>
      <p:pic>
        <p:nvPicPr>
          <p:cNvPr id="7" name="גרפיקה 6" descr="תפוח עם מילוי מלא">
            <a:extLst>
              <a:ext uri="{FF2B5EF4-FFF2-40B4-BE49-F238E27FC236}">
                <a16:creationId xmlns:a16="http://schemas.microsoft.com/office/drawing/2014/main" id="{8EE44642-DE1F-4ED4-9740-CB0CD3C215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51375" y="4653479"/>
            <a:ext cx="914400" cy="914400"/>
          </a:xfrm>
          <a:prstGeom prst="rect">
            <a:avLst/>
          </a:prstGeom>
        </p:spPr>
      </p:pic>
      <p:pic>
        <p:nvPicPr>
          <p:cNvPr id="9" name="גרפיקה 8" descr="פולקע עם מילוי מלא">
            <a:extLst>
              <a:ext uri="{FF2B5EF4-FFF2-40B4-BE49-F238E27FC236}">
                <a16:creationId xmlns:a16="http://schemas.microsoft.com/office/drawing/2014/main" id="{C92D2AA9-9B3C-4170-BB33-8796939633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05875" y="7334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44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912027-4113-4D22-AFA0-458856B8A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0722" y="2636124"/>
            <a:ext cx="3055676" cy="2876305"/>
          </a:xfrm>
        </p:spPr>
        <p:txBody>
          <a:bodyPr>
            <a:normAutofit/>
          </a:bodyPr>
          <a:lstStyle/>
          <a:p>
            <a:r>
              <a:rPr lang="he-IL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ייעוד</a:t>
            </a:r>
            <a:br>
              <a:rPr lang="he-IL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*סרטון עבודה</a:t>
            </a:r>
            <a:endParaRPr lang="en-US" sz="6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6AE1580-2565-4237-A44C-498F780E7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2104" y="1066931"/>
            <a:ext cx="6238618" cy="3649888"/>
          </a:xfrm>
        </p:spPr>
        <p:txBody>
          <a:bodyPr>
            <a:normAutofit/>
          </a:bodyPr>
          <a:lstStyle/>
          <a:p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הקורגי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שייך לקבוצת כלבי רועי צאן ובקר.</a:t>
            </a:r>
          </a:p>
          <a:p>
            <a:r>
              <a:rPr lang="he-IL" u="sng" dirty="0">
                <a:latin typeface="Calibri" panose="020F0502020204030204" pitchFamily="34" charset="0"/>
                <a:cs typeface="Calibri" panose="020F0502020204030204" pitchFamily="34" charset="0"/>
              </a:rPr>
              <a:t>שיטת העבודה :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כמו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הבורדרים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גם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הקורגי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היו מאגפים את הבקר בעזרת נשיכות קלות בעקב הבהמה וכך היו מכניסים את העדר אל המכלאה.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בזכות גופם הקטן והזריז היו מתחמקים מהבהמות ללא פגע.</a:t>
            </a: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בנוסף, גם הם מתחרים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באג'יליטי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ועוזרים בגישוש.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13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912027-4113-4D22-AFA0-458856B8A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9725" y="1890550"/>
            <a:ext cx="3224830" cy="3008896"/>
          </a:xfrm>
        </p:spPr>
        <p:txBody>
          <a:bodyPr>
            <a:normAutofit/>
          </a:bodyPr>
          <a:lstStyle/>
          <a:p>
            <a:r>
              <a:rPr lang="he-IL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סוגי טיפוסים</a:t>
            </a:r>
            <a:endParaRPr lang="en-US" sz="6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212BF577-8A91-4E69-8A4A-E7DAFC3A2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098483"/>
              </p:ext>
            </p:extLst>
          </p:nvPr>
        </p:nvGraphicFramePr>
        <p:xfrm>
          <a:off x="1509485" y="369976"/>
          <a:ext cx="7065348" cy="4961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2674">
                  <a:extLst>
                    <a:ext uri="{9D8B030D-6E8A-4147-A177-3AD203B41FA5}">
                      <a16:colId xmlns:a16="http://schemas.microsoft.com/office/drawing/2014/main" val="4281849945"/>
                    </a:ext>
                  </a:extLst>
                </a:gridCol>
                <a:gridCol w="3532674">
                  <a:extLst>
                    <a:ext uri="{9D8B030D-6E8A-4147-A177-3AD203B41FA5}">
                      <a16:colId xmlns:a16="http://schemas.microsoft.com/office/drawing/2014/main" val="1925963328"/>
                    </a:ext>
                  </a:extLst>
                </a:gridCol>
              </a:tblGrid>
              <a:tr h="805923">
                <a:tc>
                  <a:txBody>
                    <a:bodyPr/>
                    <a:lstStyle/>
                    <a:p>
                      <a:pPr algn="ct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טיפוס </a:t>
                      </a:r>
                      <a:r>
                        <a:rPr lang="he-I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וולש</a:t>
                      </a: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קורגי</a:t>
                      </a: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פמברוק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טיפוס </a:t>
                      </a:r>
                      <a:r>
                        <a:rPr lang="he-I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וולש</a:t>
                      </a: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קורגי</a:t>
                      </a: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קרדיגן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206423"/>
                  </a:ext>
                </a:extLst>
              </a:tr>
              <a:tr h="805923">
                <a:tc>
                  <a:txBody>
                    <a:bodyPr/>
                    <a:lstStyle/>
                    <a:p>
                      <a:pPr algn="r"/>
                      <a:r>
                        <a:rPr lang="he-IL" sz="1800" b="0" i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הפמברוק</a:t>
                      </a:r>
                      <a:r>
                        <a:rPr lang="he-IL" sz="1800" b="0" i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פופולרי יותר מאשר גזע הקרדיגן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הקדום מבין השניים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990779"/>
                  </a:ext>
                </a:extLst>
              </a:tr>
              <a:tr h="805923">
                <a:tc>
                  <a:txBody>
                    <a:bodyPr/>
                    <a:lstStyle/>
                    <a:p>
                      <a:pPr algn="r"/>
                      <a:r>
                        <a:rPr lang="he-IL" sz="1800" b="0" i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הובאו מעבר לתעלה האנגלית ע"י אורגים פלמיים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הגיע לאיים הבריטים ממרכז אירופה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176381"/>
                  </a:ext>
                </a:extLst>
              </a:tr>
              <a:tr h="805923">
                <a:tc>
                  <a:txBody>
                    <a:bodyPr/>
                    <a:lstStyle/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מבנה גוף : </a:t>
                      </a:r>
                    </a:p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*גובהם זהה לקרדיגן אך קטנים יותר</a:t>
                      </a:r>
                    </a:p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*זנב קצר</a:t>
                      </a:r>
                    </a:p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*אוזניים מחודדות</a:t>
                      </a:r>
                    </a:p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*פנים </a:t>
                      </a:r>
                      <a:r>
                        <a:rPr lang="he-IL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שועליים</a:t>
                      </a: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indent="0" algn="r">
                        <a:buFont typeface="Arial" panose="020B0604020202020204" pitchFamily="34" charset="0"/>
                        <a:buNone/>
                      </a:pPr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*פרווה רכה יותר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מבנה גוף : </a:t>
                      </a:r>
                    </a:p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*ארוך ושרירי </a:t>
                      </a:r>
                    </a:p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*רגליים קצרות  </a:t>
                      </a:r>
                    </a:p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*זנב באורך בינוני</a:t>
                      </a:r>
                    </a:p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*בעל פרווה כפולה : שכבה תחתונה רכה והעליונה סיבית וארוכה.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41227"/>
                  </a:ext>
                </a:extLst>
              </a:tr>
              <a:tr h="805923">
                <a:tc>
                  <a:txBody>
                    <a:bodyPr/>
                    <a:lstStyle/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צבע = שחור, אדום חום בהיר.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צבע = אדום, שחור, כחול בהיר או מנומר.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038170"/>
                  </a:ext>
                </a:extLst>
              </a:tr>
            </a:tbl>
          </a:graphicData>
        </a:graphic>
      </p:graphicFrame>
      <p:pic>
        <p:nvPicPr>
          <p:cNvPr id="4102" name="Picture 6" descr="היסטוריה של הגזע וולשית קורגי: כמה זמן לפני שהיה סלע, ​​והיכן?">
            <a:extLst>
              <a:ext uri="{FF2B5EF4-FFF2-40B4-BE49-F238E27FC236}">
                <a16:creationId xmlns:a16="http://schemas.microsoft.com/office/drawing/2014/main" id="{5BA2B648-77E9-435B-A545-F2133CC71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366" y="4899446"/>
            <a:ext cx="2943182" cy="195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35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912027-4113-4D22-AFA0-458856B8A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1527" y="1413814"/>
            <a:ext cx="3607385" cy="2876305"/>
          </a:xfrm>
        </p:spPr>
        <p:txBody>
          <a:bodyPr>
            <a:noAutofit/>
          </a:bodyPr>
          <a:lstStyle/>
          <a:p>
            <a:r>
              <a:rPr lang="he-IL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עובדות חשובות וסיפורי פולקלור</a:t>
            </a:r>
            <a:endParaRPr lang="en-US" sz="6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6AE1580-2565-4237-A44C-498F780E7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2979" y="94459"/>
            <a:ext cx="7558999" cy="4405667"/>
          </a:xfrm>
        </p:spPr>
        <p:txBody>
          <a:bodyPr>
            <a:normAutofit/>
          </a:bodyPr>
          <a:lstStyle/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*נחשבו לכלבי רעייה מוצלחים ואפילו הטילו עונשים כבדים על פגיעה בהם וגניבתם.</a:t>
            </a:r>
          </a:p>
          <a:p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*ב1934 המלכה אליזבת רכשה את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הפמברוק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הראשון שלה, במהלך השנים היו למשפחה מעל 30 כלבים כאלו.</a:t>
            </a:r>
          </a:p>
          <a:p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*מספרים ששימשו כסוסי רכיבה לפיות יער לוחמות, ניתנו כמתנות מהפיות לבני האדם.</a:t>
            </a:r>
          </a:p>
          <a:p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הסימנים על הפרווה </a:t>
            </a:r>
            <a:r>
              <a:rPr lang="he-IL" dirty="0" err="1">
                <a:latin typeface="Calibri" panose="020F0502020204030204" pitchFamily="34" charset="0"/>
                <a:cs typeface="Calibri" panose="020F0502020204030204" pitchFamily="34" charset="0"/>
              </a:rPr>
              <a:t>נישארו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 בגלל האוכף של הפיות.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4" name="Picture 4" descr="HELEN MIRREN &amp;amp; CORGI DOGS THE QUEEN (2006 Stock Photo - Alamy">
            <a:extLst>
              <a:ext uri="{FF2B5EF4-FFF2-40B4-BE49-F238E27FC236}">
                <a16:creationId xmlns:a16="http://schemas.microsoft.com/office/drawing/2014/main" id="{0810686C-2A25-40AD-B591-6421D8CEE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366" y="3429000"/>
            <a:ext cx="2164250" cy="344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09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Picture 191">
            <a:extLst>
              <a:ext uri="{FF2B5EF4-FFF2-40B4-BE49-F238E27FC236}">
                <a16:creationId xmlns:a16="http://schemas.microsoft.com/office/drawing/2014/main" id="{EB5BF35E-AB97-4CFB-9DC2-43B638C18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93" name="Picture 192">
            <a:extLst>
              <a:ext uri="{FF2B5EF4-FFF2-40B4-BE49-F238E27FC236}">
                <a16:creationId xmlns:a16="http://schemas.microsoft.com/office/drawing/2014/main" id="{0706F57B-7F62-49EF-9B23-B0BDF0C314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id="{D3B78202-005C-497D-8A4B-C001345A4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5B871B25-98AE-4AEC-87DE-2FA17CF8C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A0F0AD9-C262-4256-B713-D5BF2AAC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4578B44C-A14C-4022-B8F8-6018F9836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FD81DFD4-3A2D-469D-8ACE-C1E55D890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id="{147E635D-C3B4-465B-AF24-991B6BF63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0" name="Picture 199">
            <a:extLst>
              <a:ext uri="{FF2B5EF4-FFF2-40B4-BE49-F238E27FC236}">
                <a16:creationId xmlns:a16="http://schemas.microsoft.com/office/drawing/2014/main" id="{4A0623D0-396B-499E-BBFB-C17F1BB0F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6146" name="Picture 2" descr="15 Animal ideas | cute animals, animals, funny animals">
            <a:extLst>
              <a:ext uri="{FF2B5EF4-FFF2-40B4-BE49-F238E27FC236}">
                <a16:creationId xmlns:a16="http://schemas.microsoft.com/office/drawing/2014/main" id="{4C37989C-E3B0-4F60-87C9-1729212ED3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4" r="787" b="1"/>
          <a:stretch/>
        </p:blipFill>
        <p:spPr bwMode="auto">
          <a:xfrm>
            <a:off x="19965" y="-2"/>
            <a:ext cx="121916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1" name="Rectangle 200">
            <a:extLst>
              <a:ext uri="{FF2B5EF4-FFF2-40B4-BE49-F238E27FC236}">
                <a16:creationId xmlns:a16="http://schemas.microsoft.com/office/drawing/2014/main" id="{14E56C4B-C9E0-4F01-AF43-E69279A06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2" name="Picture 201">
            <a:extLst>
              <a:ext uri="{FF2B5EF4-FFF2-40B4-BE49-F238E27FC236}">
                <a16:creationId xmlns:a16="http://schemas.microsoft.com/office/drawing/2014/main" id="{6CCFC05F-DF0D-4B1B-8FD8-51B508CBC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42" y="0"/>
            <a:ext cx="11228892" cy="6858000"/>
          </a:xfrm>
          <a:prstGeom prst="rect">
            <a:avLst/>
          </a:prstGeom>
        </p:spPr>
      </p:pic>
      <p:sp>
        <p:nvSpPr>
          <p:cNvPr id="203" name="Rectangle 202">
            <a:extLst>
              <a:ext uri="{FF2B5EF4-FFF2-40B4-BE49-F238E27FC236}">
                <a16:creationId xmlns:a16="http://schemas.microsoft.com/office/drawing/2014/main" id="{8C654A17-56DA-4921-A42B-DE255FA66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C829FB3B-658A-43C9-8F2A-0D1EA3D0C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974" y="2231472"/>
            <a:ext cx="8095267" cy="2692866"/>
          </a:xfrm>
        </p:spPr>
        <p:txBody>
          <a:bodyPr vert="horz" lIns="91440" tIns="45720" rIns="91440" bIns="45720" rtlCol="0" anchor="t">
            <a:noAutofit/>
          </a:bodyPr>
          <a:lstStyle/>
          <a:p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כלב נמרץ ואנרגטי, זקוק לפריקת אנרגיה מספר פעמים ביום</a:t>
            </a:r>
            <a:b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* חברותי ביותר, עדין עם ילדים, חכם מאוד, קל לאילוף ונוח לטיפוח.</a:t>
            </a:r>
            <a:b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* מתאים לכל אחד שיוכל לתת לו את המענה והצרכים המתאימים.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69516F6E-B50D-42F7-97C9-4C4699C9D979}"/>
              </a:ext>
            </a:extLst>
          </p:cNvPr>
          <p:cNvSpPr txBox="1"/>
          <p:nvPr/>
        </p:nvSpPr>
        <p:spPr>
          <a:xfrm>
            <a:off x="4842986" y="2231031"/>
            <a:ext cx="4142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6600" u="sng" dirty="0">
                <a:latin typeface="Calibri" panose="020F0502020204030204" pitchFamily="34" charset="0"/>
                <a:cs typeface="Calibri" panose="020F0502020204030204" pitchFamily="34" charset="0"/>
              </a:rPr>
              <a:t>סיכום :</a:t>
            </a:r>
            <a:endParaRPr lang="en-US" sz="6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04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דיסון">
  <a:themeElements>
    <a:clrScheme name="מדיסון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מדיסון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דיסון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TM16401375[[fn=מדיסון]]</Template>
  <TotalTime>77</TotalTime>
  <Words>457</Words>
  <Application>Microsoft Office PowerPoint</Application>
  <PresentationFormat>מסך רחב</PresentationFormat>
  <Paragraphs>63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5" baseType="lpstr">
      <vt:lpstr>Arial</vt:lpstr>
      <vt:lpstr>Calibri</vt:lpstr>
      <vt:lpstr>MS Shell Dlg 2</vt:lpstr>
      <vt:lpstr>Wingdings</vt:lpstr>
      <vt:lpstr>Wingdings 3</vt:lpstr>
      <vt:lpstr>מדיסון</vt:lpstr>
      <vt:lpstr>קורגי</vt:lpstr>
      <vt:lpstr>מידע כללי </vt:lpstr>
      <vt:lpstr>תיאור הגזע</vt:lpstr>
      <vt:lpstr>אופי</vt:lpstr>
      <vt:lpstr>תזונה ובריאות</vt:lpstr>
      <vt:lpstr>ייעוד *סרטון עבודה</vt:lpstr>
      <vt:lpstr>סוגי טיפוסים</vt:lpstr>
      <vt:lpstr>עובדות חשובות וסיפורי פולקלור</vt:lpstr>
      <vt:lpstr>    * כלב נמרץ ואנרגטי, זקוק לפריקת אנרגיה מספר פעמים ביום  * חברותי ביותר, עדין עם ילדים, חכם מאוד, קל לאילוף ונוח לטיפוח.  * מתאים לכל אחד שיוכל לתת לו את המענה והצרכים המתאימים.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קורגי</dc:title>
  <dc:creator>Guy Azulay</dc:creator>
  <cp:lastModifiedBy>Guy Azulay</cp:lastModifiedBy>
  <cp:revision>7</cp:revision>
  <dcterms:created xsi:type="dcterms:W3CDTF">2021-12-12T14:10:45Z</dcterms:created>
  <dcterms:modified xsi:type="dcterms:W3CDTF">2021-12-14T19:06:00Z</dcterms:modified>
</cp:coreProperties>
</file>